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A0CB-160B-4E7D-BDD4-9223904F60E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AAD6-17D4-42F8-9F06-9F83DA9C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A0CB-160B-4E7D-BDD4-9223904F60E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AAD6-17D4-42F8-9F06-9F83DA9C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A0CB-160B-4E7D-BDD4-9223904F60E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AAD6-17D4-42F8-9F06-9F83DA9C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A0CB-160B-4E7D-BDD4-9223904F60E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AAD6-17D4-42F8-9F06-9F83DA9C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A0CB-160B-4E7D-BDD4-9223904F60E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AAD6-17D4-42F8-9F06-9F83DA9C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A0CB-160B-4E7D-BDD4-9223904F60E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AAD6-17D4-42F8-9F06-9F83DA9C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A0CB-160B-4E7D-BDD4-9223904F60E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AAD6-17D4-42F8-9F06-9F83DA9C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A0CB-160B-4E7D-BDD4-9223904F60E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AAD6-17D4-42F8-9F06-9F83DA9C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A0CB-160B-4E7D-BDD4-9223904F60E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AAD6-17D4-42F8-9F06-9F83DA9C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A0CB-160B-4E7D-BDD4-9223904F60E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AAD6-17D4-42F8-9F06-9F83DA9C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A0CB-160B-4E7D-BDD4-9223904F60E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2BAAD6-17D4-42F8-9F06-9F83DA9C4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45A0CB-160B-4E7D-BDD4-9223904F60E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2BAAD6-17D4-42F8-9F06-9F83DA9C4BA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71600"/>
            <a:ext cx="8991600" cy="1828800"/>
          </a:xfrm>
        </p:spPr>
        <p:txBody>
          <a:bodyPr/>
          <a:lstStyle/>
          <a:p>
            <a:pPr algn="ctr"/>
            <a:r>
              <a:rPr lang="en-US" dirty="0" smtClean="0"/>
              <a:t>Active &amp; Passive Verb Rules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Write Source </a:t>
            </a:r>
            <a:r>
              <a:rPr lang="en-US" dirty="0" smtClean="0"/>
              <a:t> 716, 722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19912"/>
            <a:ext cx="8534400" cy="704088"/>
          </a:xfrm>
        </p:spPr>
        <p:txBody>
          <a:bodyPr>
            <a:noAutofit/>
          </a:bodyPr>
          <a:lstStyle/>
          <a:p>
            <a:r>
              <a:rPr lang="en-US" sz="3600" dirty="0" smtClean="0"/>
              <a:t>716.1 Action Verbs: Transitive &amp; Intransitive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638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Transitive Verbs</a:t>
            </a:r>
            <a:r>
              <a:rPr lang="en-US" dirty="0" smtClean="0"/>
              <a:t>: an action verb that needs an </a:t>
            </a:r>
            <a:r>
              <a:rPr lang="en-US" u="sng" dirty="0" smtClean="0"/>
              <a:t>object</a:t>
            </a:r>
            <a:r>
              <a:rPr lang="en-US" dirty="0" smtClean="0"/>
              <a:t> to complete its meaning. </a:t>
            </a:r>
          </a:p>
          <a:p>
            <a:pPr lvl="1"/>
            <a:r>
              <a:rPr lang="en-US" dirty="0" smtClean="0"/>
              <a:t>The city council </a:t>
            </a:r>
            <a:r>
              <a:rPr lang="en-US" b="1" dirty="0" smtClean="0"/>
              <a:t>passed</a:t>
            </a:r>
            <a:r>
              <a:rPr lang="en-US" dirty="0" smtClean="0"/>
              <a:t> a strict noise </a:t>
            </a:r>
            <a:r>
              <a:rPr lang="en-US" u="sng" dirty="0" smtClean="0"/>
              <a:t>ordinance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Intransitive Verbs</a:t>
            </a:r>
            <a:r>
              <a:rPr lang="en-US" dirty="0" smtClean="0"/>
              <a:t>: communicates an action that is complete in itself. It does not need an object to receive the action.</a:t>
            </a:r>
          </a:p>
          <a:p>
            <a:pPr lvl="1"/>
            <a:r>
              <a:rPr lang="en-US" dirty="0" smtClean="0"/>
              <a:t>The boy </a:t>
            </a:r>
            <a:r>
              <a:rPr lang="en-US" b="1" dirty="0" smtClean="0"/>
              <a:t>flew</a:t>
            </a:r>
            <a:r>
              <a:rPr lang="en-US" dirty="0" smtClean="0"/>
              <a:t> on his skateboard.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Note</a:t>
            </a:r>
            <a:r>
              <a:rPr lang="en-US" dirty="0" smtClean="0"/>
              <a:t>: Some verbs can be either transitive or intransitive depending on how it is used. </a:t>
            </a:r>
          </a:p>
          <a:p>
            <a:pPr lvl="1"/>
            <a:r>
              <a:rPr lang="en-US" dirty="0" smtClean="0"/>
              <a:t>He finally </a:t>
            </a:r>
            <a:r>
              <a:rPr lang="en-US" b="1" dirty="0" smtClean="0"/>
              <a:t>stopped</a:t>
            </a:r>
            <a:r>
              <a:rPr lang="en-US" dirty="0" smtClean="0"/>
              <a:t> to rest. (intransitive) </a:t>
            </a:r>
          </a:p>
          <a:p>
            <a:pPr lvl="1"/>
            <a:r>
              <a:rPr lang="en-US" dirty="0" smtClean="0"/>
              <a:t>He finally </a:t>
            </a:r>
            <a:r>
              <a:rPr lang="en-US" b="1" dirty="0" smtClean="0"/>
              <a:t>stopped</a:t>
            </a:r>
            <a:r>
              <a:rPr lang="en-US" dirty="0" smtClean="0"/>
              <a:t> the </a:t>
            </a:r>
            <a:r>
              <a:rPr lang="en-US" u="sng" dirty="0" smtClean="0"/>
              <a:t>show</a:t>
            </a:r>
            <a:r>
              <a:rPr lang="en-US" dirty="0" smtClean="0"/>
              <a:t>. (transitive)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1143000"/>
          </a:xfrm>
        </p:spPr>
        <p:txBody>
          <a:bodyPr/>
          <a:lstStyle/>
          <a:p>
            <a:r>
              <a:rPr lang="en-US" dirty="0" smtClean="0"/>
              <a:t>722.2 Voice of a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/>
          </a:bodyPr>
          <a:lstStyle/>
          <a:p>
            <a:r>
              <a:rPr lang="en-US" b="1" dirty="0" smtClean="0"/>
              <a:t>Voice</a:t>
            </a:r>
            <a:r>
              <a:rPr lang="en-US" dirty="0" smtClean="0"/>
              <a:t>: indicates whether the subject is acting or being acted upon.</a:t>
            </a:r>
          </a:p>
          <a:p>
            <a:pPr lvl="1"/>
            <a:r>
              <a:rPr lang="en-US" b="1" dirty="0" smtClean="0"/>
              <a:t>Active Voice: </a:t>
            </a:r>
            <a:r>
              <a:rPr lang="en-US" dirty="0" smtClean="0"/>
              <a:t>indicates that the subject of the verb is, has been, or will be doing something.</a:t>
            </a:r>
          </a:p>
          <a:p>
            <a:pPr lvl="2"/>
            <a:r>
              <a:rPr lang="en-US" dirty="0" smtClean="0"/>
              <a:t>For many years Lou Brock </a:t>
            </a:r>
            <a:r>
              <a:rPr lang="en-US" b="1" dirty="0" smtClean="0"/>
              <a:t>held</a:t>
            </a:r>
            <a:r>
              <a:rPr lang="en-US" dirty="0" smtClean="0"/>
              <a:t> the base-stealing record.</a:t>
            </a:r>
          </a:p>
          <a:p>
            <a:pPr lvl="1"/>
            <a:r>
              <a:rPr lang="en-US" b="1" dirty="0" smtClean="0"/>
              <a:t>Passive Voice: </a:t>
            </a:r>
            <a:r>
              <a:rPr lang="en-US" dirty="0" smtClean="0"/>
              <a:t>indicates that the subject of the verb is, has been, or will be  acted upon.</a:t>
            </a:r>
          </a:p>
          <a:p>
            <a:pPr lvl="2"/>
            <a:r>
              <a:rPr lang="en-US" dirty="0" smtClean="0"/>
              <a:t>For many years the base-stealing record </a:t>
            </a:r>
            <a:r>
              <a:rPr lang="en-US" b="1" dirty="0" smtClean="0"/>
              <a:t>was held </a:t>
            </a:r>
            <a:r>
              <a:rPr lang="en-US" dirty="0" smtClean="0"/>
              <a:t>by Lou Brock.</a:t>
            </a:r>
          </a:p>
          <a:p>
            <a:r>
              <a:rPr lang="en-US" b="1" dirty="0" smtClean="0"/>
              <a:t>Note</a:t>
            </a:r>
            <a:r>
              <a:rPr lang="en-US" dirty="0" smtClean="0"/>
              <a:t>: with a passive voice, the person or thing creating the action is not always stated.</a:t>
            </a:r>
          </a:p>
          <a:p>
            <a:pPr lvl="1"/>
            <a:r>
              <a:rPr lang="en-US" dirty="0" smtClean="0"/>
              <a:t>The ordinance was overturned. (Who did the overturning?)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r>
              <a:rPr lang="en-US" dirty="0" smtClean="0"/>
              <a:t>722.2 Voice of a Verb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990599"/>
          <a:ext cx="8991600" cy="5559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320"/>
                <a:gridCol w="1798320"/>
                <a:gridCol w="1798320"/>
                <a:gridCol w="1798320"/>
                <a:gridCol w="1798320"/>
              </a:tblGrid>
              <a:tr h="76200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4000" dirty="0" smtClean="0"/>
                        <a:t>Active Voice</a:t>
                      </a:r>
                      <a:endParaRPr lang="en-US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4000" dirty="0" smtClean="0"/>
                        <a:t>Passive Voice</a:t>
                      </a:r>
                      <a:endParaRPr lang="en-US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70336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Tense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Singular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Plural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Singular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Plural</a:t>
                      </a:r>
                      <a:endParaRPr lang="en-US" sz="3200" b="1" dirty="0"/>
                    </a:p>
                  </a:txBody>
                  <a:tcPr/>
                </a:tc>
              </a:tr>
              <a:tr h="1501439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Present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</a:t>
                      </a:r>
                      <a:r>
                        <a:rPr lang="en-US" sz="2000" baseline="0" dirty="0" smtClean="0"/>
                        <a:t> see, you see, he/she/it sees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 see,</a:t>
                      </a:r>
                      <a:r>
                        <a:rPr lang="en-US" sz="2000" baseline="0" dirty="0" smtClean="0"/>
                        <a:t> you see, they see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am seen, you are seen, he/she/it</a:t>
                      </a:r>
                      <a:r>
                        <a:rPr lang="en-US" sz="2000" baseline="0" dirty="0" smtClean="0"/>
                        <a:t> is seen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 are seen, you are seen, they are seen</a:t>
                      </a:r>
                      <a:endParaRPr lang="en-US" sz="2000" dirty="0"/>
                    </a:p>
                  </a:txBody>
                  <a:tcPr/>
                </a:tc>
              </a:tr>
              <a:tr h="115495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Past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I/he</a:t>
                      </a:r>
                      <a:r>
                        <a:rPr lang="en-US" sz="2000" baseline="0" dirty="0" smtClean="0"/>
                        <a:t> saw, you saw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We/they saw,</a:t>
                      </a:r>
                      <a:r>
                        <a:rPr lang="en-US" sz="2000" baseline="0" dirty="0" smtClean="0"/>
                        <a:t> you saw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I/it</a:t>
                      </a:r>
                      <a:r>
                        <a:rPr lang="en-US" sz="2000" baseline="0" dirty="0" smtClean="0"/>
                        <a:t> was seen, you were seen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</a:t>
                      </a:r>
                      <a:r>
                        <a:rPr lang="en-US" sz="2000" baseline="0" dirty="0" smtClean="0"/>
                        <a:t>/they were seen, you were seen</a:t>
                      </a:r>
                      <a:endParaRPr lang="en-US" sz="2000" dirty="0"/>
                    </a:p>
                  </a:txBody>
                  <a:tcPr/>
                </a:tc>
              </a:tr>
              <a:tr h="107033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Future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I/you/he</a:t>
                      </a:r>
                      <a:r>
                        <a:rPr lang="en-US" sz="2000" baseline="0" dirty="0" smtClean="0"/>
                        <a:t> will see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We/</a:t>
                      </a:r>
                      <a:r>
                        <a:rPr lang="en-US" sz="2000" baseline="0" dirty="0" smtClean="0"/>
                        <a:t>you/they will see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I/yo</a:t>
                      </a:r>
                      <a:r>
                        <a:rPr lang="en-US" sz="2000" baseline="0" dirty="0" smtClean="0"/>
                        <a:t>u/it will be seen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</a:t>
                      </a:r>
                      <a:r>
                        <a:rPr lang="en-US" sz="2000" baseline="0" dirty="0" smtClean="0"/>
                        <a:t>/you/they will be seen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Active or Passive?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Lots of things </a:t>
            </a:r>
            <a:r>
              <a:rPr lang="en-US" b="1" dirty="0" smtClean="0"/>
              <a:t>can be done </a:t>
            </a:r>
            <a:r>
              <a:rPr lang="en-US" dirty="0" smtClean="0"/>
              <a:t>on the Internet.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Most people </a:t>
            </a:r>
            <a:r>
              <a:rPr lang="en-US" b="1" dirty="0" smtClean="0"/>
              <a:t>send</a:t>
            </a:r>
            <a:r>
              <a:rPr lang="en-US" dirty="0" smtClean="0"/>
              <a:t> more e-mail than paper mail.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Web sites </a:t>
            </a:r>
            <a:r>
              <a:rPr lang="en-US" b="1" dirty="0" smtClean="0"/>
              <a:t>include</a:t>
            </a:r>
            <a:r>
              <a:rPr lang="en-US" dirty="0" smtClean="0"/>
              <a:t> official government postings, information, and forms.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Free on-line editions </a:t>
            </a:r>
            <a:r>
              <a:rPr lang="en-US" b="1" dirty="0" smtClean="0"/>
              <a:t>have been offered </a:t>
            </a:r>
            <a:r>
              <a:rPr lang="en-US" dirty="0" smtClean="0"/>
              <a:t>by many newspapers.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Radio stations </a:t>
            </a:r>
            <a:r>
              <a:rPr lang="en-US" b="1" dirty="0" smtClean="0"/>
              <a:t>are playing </a:t>
            </a:r>
            <a:r>
              <a:rPr lang="en-US" dirty="0" smtClean="0"/>
              <a:t>music on the internet.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Active or Passive?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Passive </a:t>
            </a:r>
            <a:r>
              <a:rPr lang="en-US" dirty="0" smtClean="0"/>
              <a:t>Lots of things </a:t>
            </a:r>
            <a:r>
              <a:rPr lang="en-US" b="1" dirty="0" smtClean="0"/>
              <a:t>can be done </a:t>
            </a:r>
            <a:r>
              <a:rPr lang="en-US" dirty="0" smtClean="0"/>
              <a:t>on the Internet.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Active </a:t>
            </a:r>
            <a:r>
              <a:rPr lang="en-US" dirty="0" smtClean="0"/>
              <a:t>Most people </a:t>
            </a:r>
            <a:r>
              <a:rPr lang="en-US" b="1" dirty="0" smtClean="0"/>
              <a:t>send</a:t>
            </a:r>
            <a:r>
              <a:rPr lang="en-US" dirty="0" smtClean="0"/>
              <a:t> more e-mail than paper mail.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Active </a:t>
            </a:r>
            <a:r>
              <a:rPr lang="en-US" dirty="0" smtClean="0"/>
              <a:t>Web sites </a:t>
            </a:r>
            <a:r>
              <a:rPr lang="en-US" b="1" dirty="0" smtClean="0"/>
              <a:t>include</a:t>
            </a:r>
            <a:r>
              <a:rPr lang="en-US" dirty="0" smtClean="0"/>
              <a:t> official government postings, information, and forms.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Passive </a:t>
            </a:r>
            <a:r>
              <a:rPr lang="en-US" dirty="0" smtClean="0"/>
              <a:t>Free on-line editions </a:t>
            </a:r>
            <a:r>
              <a:rPr lang="en-US" b="1" dirty="0" smtClean="0"/>
              <a:t>have been offered </a:t>
            </a:r>
            <a:r>
              <a:rPr lang="en-US" dirty="0" smtClean="0"/>
              <a:t>by many newspapers.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Active </a:t>
            </a:r>
            <a:r>
              <a:rPr lang="en-US" dirty="0" smtClean="0"/>
              <a:t>Radio stations </a:t>
            </a:r>
            <a:r>
              <a:rPr lang="en-US" b="1" dirty="0" smtClean="0"/>
              <a:t>are playing </a:t>
            </a:r>
            <a:r>
              <a:rPr lang="en-US" dirty="0" smtClean="0"/>
              <a:t>music on the internet.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465</TotalTime>
  <Words>428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Active &amp; Passive Verb Rules</vt:lpstr>
      <vt:lpstr>716.1 Action Verbs: Transitive &amp; Intransitive </vt:lpstr>
      <vt:lpstr>722.2 Voice of a Verb</vt:lpstr>
      <vt:lpstr>722.2 Voice of a Verb</vt:lpstr>
      <vt:lpstr>Examples: Active or Passive?</vt:lpstr>
      <vt:lpstr>Examples: Active or Passive?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annag</dc:creator>
  <cp:lastModifiedBy>annag</cp:lastModifiedBy>
  <cp:revision>48</cp:revision>
  <dcterms:created xsi:type="dcterms:W3CDTF">2012-01-06T14:55:06Z</dcterms:created>
  <dcterms:modified xsi:type="dcterms:W3CDTF">2013-01-10T16:59:49Z</dcterms:modified>
</cp:coreProperties>
</file>