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3335242-7511-488C-B54C-B5C61E9D3C6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9BDD2662-30CF-47F8-B857-19F207AAAF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5242-7511-488C-B54C-B5C61E9D3C6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2662-30CF-47F8-B857-19F207AAA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5242-7511-488C-B54C-B5C61E9D3C6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2662-30CF-47F8-B857-19F207AAA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5242-7511-488C-B54C-B5C61E9D3C6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2662-30CF-47F8-B857-19F207AAAF1C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3335242-7511-488C-B54C-B5C61E9D3C6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2662-30CF-47F8-B857-19F207AAAF1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5242-7511-488C-B54C-B5C61E9D3C6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2662-30CF-47F8-B857-19F207AAAF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5242-7511-488C-B54C-B5C61E9D3C6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2662-30CF-47F8-B857-19F207AAAF1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35242-7511-488C-B54C-B5C61E9D3C6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2662-30CF-47F8-B857-19F207AAAF1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5242-7511-488C-B54C-B5C61E9D3C6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2662-30CF-47F8-B857-19F207AAA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3335242-7511-488C-B54C-B5C61E9D3C6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2662-30CF-47F8-B857-19F207AAAF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3335242-7511-488C-B54C-B5C61E9D3C6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2662-30CF-47F8-B857-19F207AAAF1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F3335242-7511-488C-B54C-B5C61E9D3C6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9BDD2662-30CF-47F8-B857-19F207AAAF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Source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Apostrophe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998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38545"/>
            <a:ext cx="8001000" cy="623455"/>
          </a:xfrm>
          <a:ln w="381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Copy the following notes about Apostrophes: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762000"/>
            <a:ext cx="9067800" cy="6096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Use an apostrophe to:</a:t>
            </a:r>
          </a:p>
          <a:p>
            <a:pPr lvl="1"/>
            <a:r>
              <a:rPr lang="en-US" sz="2600" dirty="0" smtClean="0"/>
              <a:t>Form possessives of nouns</a:t>
            </a:r>
          </a:p>
          <a:p>
            <a:pPr lvl="1"/>
            <a:r>
              <a:rPr lang="en-US" sz="2600" dirty="0" smtClean="0"/>
              <a:t>Show omission of letters or numbers</a:t>
            </a:r>
          </a:p>
          <a:p>
            <a:r>
              <a:rPr lang="en-US" sz="2800" b="1" dirty="0" smtClean="0"/>
              <a:t>Possessives: showing possession</a:t>
            </a:r>
          </a:p>
          <a:p>
            <a:pPr lvl="1"/>
            <a:r>
              <a:rPr lang="en-US" sz="2500" dirty="0" smtClean="0"/>
              <a:t>The hat of the boy=the boy</a:t>
            </a:r>
            <a:r>
              <a:rPr lang="en-US" sz="2500" b="1" dirty="0" smtClean="0"/>
              <a:t>’s</a:t>
            </a:r>
            <a:r>
              <a:rPr lang="en-US" sz="2500" dirty="0" smtClean="0"/>
              <a:t> hat (singular words)</a:t>
            </a:r>
          </a:p>
          <a:p>
            <a:pPr lvl="1"/>
            <a:r>
              <a:rPr lang="en-US" sz="2500" dirty="0" smtClean="0"/>
              <a:t>The game of the children=the children</a:t>
            </a:r>
            <a:r>
              <a:rPr lang="en-US" sz="2500" b="1" dirty="0" smtClean="0"/>
              <a:t>’s</a:t>
            </a:r>
            <a:r>
              <a:rPr lang="en-US" sz="2500" dirty="0" smtClean="0"/>
              <a:t> game (plural nouns not </a:t>
            </a:r>
            <a:r>
              <a:rPr lang="en-US" sz="2500" dirty="0"/>
              <a:t>ending in –s</a:t>
            </a:r>
            <a:r>
              <a:rPr lang="en-US" sz="2500" dirty="0" smtClean="0"/>
              <a:t>)</a:t>
            </a:r>
          </a:p>
          <a:p>
            <a:pPr lvl="1"/>
            <a:r>
              <a:rPr lang="en-US" sz="2500" dirty="0" smtClean="0"/>
              <a:t>The toy of two cats=two cat</a:t>
            </a:r>
            <a:r>
              <a:rPr lang="en-US" sz="2500" b="1" dirty="0" smtClean="0"/>
              <a:t>s’ </a:t>
            </a:r>
            <a:r>
              <a:rPr lang="en-US" sz="2500" dirty="0" smtClean="0"/>
              <a:t>toys (plural nouns ending in –s)</a:t>
            </a:r>
          </a:p>
          <a:p>
            <a:pPr lvl="1"/>
            <a:r>
              <a:rPr lang="en-US" sz="2500" dirty="0" smtClean="0"/>
              <a:t>My brother-in-law</a:t>
            </a:r>
            <a:r>
              <a:rPr lang="en-US" sz="2500" b="1" dirty="0" smtClean="0"/>
              <a:t>’s</a:t>
            </a:r>
            <a:r>
              <a:rPr lang="en-US" sz="2500" dirty="0" smtClean="0"/>
              <a:t> money (compound words)</a:t>
            </a:r>
          </a:p>
          <a:p>
            <a:pPr lvl="1"/>
            <a:r>
              <a:rPr lang="en-US" sz="2500" dirty="0" smtClean="0"/>
              <a:t>Todd and Anne</a:t>
            </a:r>
            <a:r>
              <a:rPr lang="en-US" sz="2500" b="1" dirty="0" smtClean="0"/>
              <a:t>’s </a:t>
            </a:r>
            <a:r>
              <a:rPr lang="en-US" sz="2500" dirty="0" smtClean="0"/>
              <a:t>apartment (joint possession of object)</a:t>
            </a:r>
          </a:p>
          <a:p>
            <a:r>
              <a:rPr lang="en-US" sz="2800" b="1" dirty="0" smtClean="0"/>
              <a:t>Omission: to leave out (contractions)</a:t>
            </a:r>
          </a:p>
          <a:p>
            <a:pPr lvl="1"/>
            <a:r>
              <a:rPr lang="en-US" sz="2500" dirty="0" smtClean="0"/>
              <a:t>Do not=don</a:t>
            </a:r>
            <a:r>
              <a:rPr lang="en-US" sz="2500" b="1" dirty="0" smtClean="0"/>
              <a:t>’t</a:t>
            </a:r>
          </a:p>
          <a:p>
            <a:pPr lvl="1"/>
            <a:r>
              <a:rPr lang="en-US" sz="2500" dirty="0" smtClean="0"/>
              <a:t>I am=I</a:t>
            </a:r>
            <a:r>
              <a:rPr lang="en-US" sz="2500" b="1" dirty="0" smtClean="0"/>
              <a:t>’m</a:t>
            </a:r>
          </a:p>
          <a:p>
            <a:pPr lvl="1"/>
            <a:r>
              <a:rPr lang="en-US" sz="2500" dirty="0" smtClean="0"/>
              <a:t>Could have=could</a:t>
            </a:r>
            <a:r>
              <a:rPr lang="en-US" sz="2500" b="1" dirty="0" smtClean="0"/>
              <a:t>’ve</a:t>
            </a:r>
          </a:p>
          <a:p>
            <a:pPr lvl="1"/>
            <a:r>
              <a:rPr lang="en-US" sz="2500" dirty="0" smtClean="0"/>
              <a:t>1960= </a:t>
            </a:r>
            <a:r>
              <a:rPr lang="en-US" sz="2500" b="1" dirty="0" smtClean="0"/>
              <a:t>’60 </a:t>
            </a:r>
          </a:p>
          <a:p>
            <a:pPr lvl="1"/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73316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Copy</a:t>
            </a:r>
            <a:r>
              <a:rPr lang="en-US" dirty="0" smtClean="0"/>
              <a:t> the following and add </a:t>
            </a:r>
            <a:r>
              <a:rPr lang="en-US" b="1" dirty="0" smtClean="0"/>
              <a:t>APOSTROPHES</a:t>
            </a:r>
            <a:r>
              <a:rPr lang="en-US" dirty="0" smtClean="0"/>
              <a:t> where needed: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298448"/>
            <a:ext cx="8991600" cy="54071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 smtClean="0"/>
              <a:t>Grandpas hair</a:t>
            </a:r>
          </a:p>
          <a:p>
            <a:r>
              <a:rPr lang="en-US" sz="2600" dirty="0" err="1" smtClean="0"/>
              <a:t>Chicagos</a:t>
            </a:r>
            <a:r>
              <a:rPr lang="en-US" sz="2600" dirty="0" smtClean="0"/>
              <a:t> wind</a:t>
            </a:r>
          </a:p>
          <a:p>
            <a:r>
              <a:rPr lang="en-US" sz="2600" dirty="0" err="1" smtClean="0"/>
              <a:t>Mens</a:t>
            </a:r>
            <a:r>
              <a:rPr lang="en-US" sz="2600" dirty="0" smtClean="0"/>
              <a:t> room</a:t>
            </a:r>
          </a:p>
          <a:p>
            <a:r>
              <a:rPr lang="en-US" sz="2600" dirty="0"/>
              <a:t>The </a:t>
            </a:r>
            <a:r>
              <a:rPr lang="en-US" sz="2600" dirty="0" err="1"/>
              <a:t>womens</a:t>
            </a:r>
            <a:r>
              <a:rPr lang="en-US" sz="2600" dirty="0"/>
              <a:t> offices</a:t>
            </a:r>
          </a:p>
          <a:p>
            <a:r>
              <a:rPr lang="en-US" sz="2600" dirty="0" smtClean="0"/>
              <a:t>Three players uniforms</a:t>
            </a:r>
          </a:p>
          <a:p>
            <a:r>
              <a:rPr lang="en-US" sz="2600" dirty="0" smtClean="0"/>
              <a:t>Five lawyers arguments</a:t>
            </a:r>
          </a:p>
          <a:p>
            <a:r>
              <a:rPr lang="en-US" sz="2600" dirty="0" smtClean="0"/>
              <a:t>Great-grandmas diary</a:t>
            </a:r>
          </a:p>
          <a:p>
            <a:r>
              <a:rPr lang="en-US" sz="2600" dirty="0" err="1" smtClean="0"/>
              <a:t>Somebodys</a:t>
            </a:r>
            <a:r>
              <a:rPr lang="en-US" sz="2600" dirty="0" smtClean="0"/>
              <a:t> house</a:t>
            </a:r>
          </a:p>
          <a:p>
            <a:r>
              <a:rPr lang="en-US" sz="2600" dirty="0" smtClean="0"/>
              <a:t>Brown, Jenkins, and Smiths law firm</a:t>
            </a:r>
          </a:p>
          <a:p>
            <a:r>
              <a:rPr lang="en-US" sz="2600" dirty="0" smtClean="0"/>
              <a:t>Mr. Graves job is working at the </a:t>
            </a:r>
            <a:r>
              <a:rPr lang="en-US" sz="2600" dirty="0" err="1" smtClean="0"/>
              <a:t>Walmart</a:t>
            </a:r>
            <a:r>
              <a:rPr lang="en-US" sz="2600" dirty="0" smtClean="0"/>
              <a:t> Visitor Center.</a:t>
            </a:r>
          </a:p>
          <a:p>
            <a:r>
              <a:rPr lang="en-US" sz="2600" dirty="0" smtClean="0"/>
              <a:t>God used Moses staff to help him perform miracles.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43620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Corrected: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5483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 smtClean="0"/>
              <a:t>Grandpa’s hair</a:t>
            </a:r>
          </a:p>
          <a:p>
            <a:r>
              <a:rPr lang="en-US" sz="2600" dirty="0" smtClean="0"/>
              <a:t>Chicago’s wind</a:t>
            </a:r>
          </a:p>
          <a:p>
            <a:r>
              <a:rPr lang="en-US" sz="2600" dirty="0" smtClean="0"/>
              <a:t>Men’s room</a:t>
            </a:r>
          </a:p>
          <a:p>
            <a:r>
              <a:rPr lang="en-US" sz="2600" dirty="0" smtClean="0"/>
              <a:t>The women’s offices</a:t>
            </a:r>
          </a:p>
          <a:p>
            <a:r>
              <a:rPr lang="en-US" sz="2600" dirty="0" smtClean="0"/>
              <a:t>Three players’ uniforms</a:t>
            </a:r>
          </a:p>
          <a:p>
            <a:r>
              <a:rPr lang="en-US" sz="2600" dirty="0" smtClean="0"/>
              <a:t>Five lawyers’ arguments</a:t>
            </a:r>
          </a:p>
          <a:p>
            <a:r>
              <a:rPr lang="en-US" sz="2600" dirty="0" smtClean="0"/>
              <a:t>Great-grandma’s diary</a:t>
            </a:r>
          </a:p>
          <a:p>
            <a:r>
              <a:rPr lang="en-US" sz="2600" dirty="0" smtClean="0"/>
              <a:t>Somebody’s house</a:t>
            </a:r>
          </a:p>
          <a:p>
            <a:r>
              <a:rPr lang="en-US" sz="2600" dirty="0" smtClean="0"/>
              <a:t>Brown, Jenkins, and Smith’s law firm</a:t>
            </a:r>
          </a:p>
          <a:p>
            <a:r>
              <a:rPr lang="en-US" sz="2600" dirty="0" smtClean="0"/>
              <a:t>Mr. Graves’ (or Mr. Graves’s) job is working at the </a:t>
            </a:r>
            <a:r>
              <a:rPr lang="en-US" sz="2600" dirty="0" err="1" smtClean="0"/>
              <a:t>Walmart</a:t>
            </a:r>
            <a:r>
              <a:rPr lang="en-US" sz="2600" dirty="0" smtClean="0"/>
              <a:t> Visitor Center.</a:t>
            </a:r>
          </a:p>
          <a:p>
            <a:r>
              <a:rPr lang="en-US" sz="2600" dirty="0" smtClean="0"/>
              <a:t>God used Moses’ staff to help him perform miracles.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90948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226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Soho</vt:lpstr>
      <vt:lpstr>Apostrophe notes</vt:lpstr>
      <vt:lpstr>Copy the following notes about Apostrophes:</vt:lpstr>
      <vt:lpstr>Copy the following and add APOSTROPHES where needed:</vt:lpstr>
      <vt:lpstr>Corrected: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Apostrophe notes</dc:title>
  <dc:creator>Anna Grace Graves</dc:creator>
  <cp:lastModifiedBy>Anna Grace Graves</cp:lastModifiedBy>
  <cp:revision>1</cp:revision>
  <dcterms:created xsi:type="dcterms:W3CDTF">2012-08-09T21:12:46Z</dcterms:created>
  <dcterms:modified xsi:type="dcterms:W3CDTF">2012-08-09T21:13:55Z</dcterms:modified>
</cp:coreProperties>
</file>