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5A0CB-160B-4E7D-BDD4-9223904F60E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2BAAD6-17D4-42F8-9F06-9F83DA9C4BA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Capitalization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Write Source </a:t>
            </a:r>
            <a:r>
              <a:rPr lang="en-US" dirty="0" smtClean="0"/>
              <a:t> 648-652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09600"/>
            <a:ext cx="8534400" cy="1618488"/>
          </a:xfrm>
        </p:spPr>
        <p:txBody>
          <a:bodyPr>
            <a:normAutofit/>
          </a:bodyPr>
          <a:lstStyle/>
          <a:p>
            <a:r>
              <a:rPr lang="en-US" dirty="0" smtClean="0"/>
              <a:t>Capitalization Rules</a:t>
            </a:r>
            <a:br>
              <a:rPr lang="en-US" dirty="0" smtClean="0"/>
            </a:br>
            <a:r>
              <a:rPr lang="en-US" sz="2200" dirty="0" smtClean="0"/>
              <a:t>Copy the following rules with an example from the </a:t>
            </a:r>
            <a:r>
              <a:rPr lang="en-US" sz="2200" i="1" dirty="0" smtClean="0"/>
              <a:t>Write Source </a:t>
            </a:r>
            <a:r>
              <a:rPr lang="en-US" sz="2200" dirty="0" smtClean="0"/>
              <a:t>textbook.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648.1 Proper Nouns and Adjectives</a:t>
            </a:r>
          </a:p>
          <a:p>
            <a:pPr lvl="1"/>
            <a:r>
              <a:rPr lang="en-US" dirty="0" smtClean="0"/>
              <a:t>Proper nouns and proper adjectives (use chart)</a:t>
            </a:r>
          </a:p>
          <a:p>
            <a:r>
              <a:rPr lang="en-US" b="1" dirty="0" smtClean="0"/>
              <a:t>650.1 First Words</a:t>
            </a:r>
          </a:p>
          <a:p>
            <a:pPr lvl="1"/>
            <a:r>
              <a:rPr lang="en-US" dirty="0" smtClean="0"/>
              <a:t>First word of a sentence and a full-sentence direct quote</a:t>
            </a:r>
          </a:p>
          <a:p>
            <a:r>
              <a:rPr lang="en-US" b="1" dirty="0" smtClean="0"/>
              <a:t>650.2 Sentences in Parentheses</a:t>
            </a:r>
          </a:p>
          <a:p>
            <a:pPr lvl="1"/>
            <a:r>
              <a:rPr lang="en-US" dirty="0" smtClean="0"/>
              <a:t>First word in a sentence in a parentheses if it the parentheses is not within another sentence</a:t>
            </a:r>
            <a:endParaRPr lang="en-US" dirty="0" smtClean="0"/>
          </a:p>
          <a:p>
            <a:r>
              <a:rPr lang="en-US" b="1" dirty="0" smtClean="0"/>
              <a:t>650.3 Sentences Following Colons</a:t>
            </a:r>
          </a:p>
          <a:p>
            <a:pPr lvl="1"/>
            <a:r>
              <a:rPr lang="en-US" dirty="0" smtClean="0"/>
              <a:t>First word in a complete sentence that follows a colon when (1) you want to emphasize the sentence or (2) the sentence is a quote</a:t>
            </a:r>
          </a:p>
          <a:p>
            <a:r>
              <a:rPr lang="en-US" b="1" dirty="0" smtClean="0"/>
              <a:t>650.4 Sections of the Country</a:t>
            </a:r>
          </a:p>
          <a:p>
            <a:pPr lvl="1"/>
            <a:r>
              <a:rPr lang="en-US" dirty="0" smtClean="0"/>
              <a:t>Words that indicate particular sections of the country, not simply indicating a direction</a:t>
            </a:r>
          </a:p>
          <a:p>
            <a:r>
              <a:rPr lang="en-US" b="1" dirty="0" smtClean="0"/>
              <a:t>650.5 Certain Religious Words</a:t>
            </a:r>
          </a:p>
          <a:p>
            <a:pPr lvl="1"/>
            <a:r>
              <a:rPr lang="en-US" dirty="0" smtClean="0"/>
              <a:t>Nouns that refer to a Supreme Being and holy books</a:t>
            </a:r>
          </a:p>
          <a:p>
            <a:r>
              <a:rPr lang="en-US" b="1" dirty="0" smtClean="0"/>
              <a:t>650.6 Titles</a:t>
            </a:r>
          </a:p>
          <a:p>
            <a:pPr lvl="1"/>
            <a:r>
              <a:rPr lang="en-US" dirty="0" smtClean="0"/>
              <a:t>First and last word of a title and all words in between except articles, short prepositions, and coordinating conjunctions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/>
              <a:t>Capitalization Rules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652.1 Words Used as </a:t>
            </a:r>
            <a:r>
              <a:rPr lang="en-US" b="1" dirty="0" smtClean="0"/>
              <a:t>Names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Words when they are used as titles with a personal name or when they are substituted for a proper noun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652.2 </a:t>
            </a:r>
            <a:r>
              <a:rPr lang="en-US" b="1" dirty="0" smtClean="0"/>
              <a:t>Letters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Letters used to indicated form or shape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652.3 Organizations </a:t>
            </a:r>
            <a:endParaRPr lang="en-US" b="1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The names of an organization, an association, or a team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652.4 Abbreviations </a:t>
            </a:r>
            <a:endParaRPr lang="en-US" b="1" dirty="0" smtClean="0"/>
          </a:p>
          <a:p>
            <a:pPr lvl="1"/>
            <a:r>
              <a:rPr lang="en-US" dirty="0" smtClean="0"/>
              <a:t>Abbreviations of titles and organizations.</a:t>
            </a:r>
            <a:endParaRPr lang="en-US" dirty="0" smtClean="0"/>
          </a:p>
          <a:p>
            <a:r>
              <a:rPr lang="en-US" b="1" dirty="0" smtClean="0"/>
              <a:t>652.5 </a:t>
            </a:r>
            <a:r>
              <a:rPr lang="en-US" b="1" dirty="0" smtClean="0"/>
              <a:t>Titles of Courses</a:t>
            </a:r>
          </a:p>
          <a:p>
            <a:pPr lvl="1"/>
            <a:r>
              <a:rPr lang="en-US" dirty="0" smtClean="0"/>
              <a:t>Title of specific courses, but not when used to name a field of study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447</TotalTime>
  <Words>226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Capitalization Rules</vt:lpstr>
      <vt:lpstr>Capitalization Rules Copy the following rules with an example from the Write Source textbook.</vt:lpstr>
      <vt:lpstr>Capitalization Rules Cont.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annag</dc:creator>
  <cp:lastModifiedBy>annag</cp:lastModifiedBy>
  <cp:revision>42</cp:revision>
  <dcterms:created xsi:type="dcterms:W3CDTF">2012-01-06T14:55:06Z</dcterms:created>
  <dcterms:modified xsi:type="dcterms:W3CDTF">2012-01-06T22:22:33Z</dcterms:modified>
</cp:coreProperties>
</file>