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0" r:id="rId3"/>
    <p:sldId id="261" r:id="rId4"/>
    <p:sldId id="258" r:id="rId5"/>
    <p:sldId id="259" r:id="rId6"/>
    <p:sldId id="266" r:id="rId7"/>
    <p:sldId id="262" r:id="rId8"/>
    <p:sldId id="263" r:id="rId9"/>
    <p:sldId id="264"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802" y="-45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8E1260-3DB8-407B-BE99-814351B46582}"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40FE55E7-02FC-4EFA-B5B0-A59D8F5D1A64}">
      <dgm:prSet phldrT="[Text]" custT="1"/>
      <dgm:spPr/>
      <dgm:t>
        <a:bodyPr/>
        <a:lstStyle/>
        <a:p>
          <a:r>
            <a:rPr lang="en-US" sz="3200" b="1" dirty="0" smtClean="0">
              <a:latin typeface="Baskerville Old Face" pitchFamily="18" charset="0"/>
            </a:rPr>
            <a:t>Old English</a:t>
          </a:r>
          <a:endParaRPr lang="en-US" sz="3200" b="1" dirty="0">
            <a:latin typeface="Baskerville Old Face" pitchFamily="18" charset="0"/>
          </a:endParaRPr>
        </a:p>
      </dgm:t>
    </dgm:pt>
    <dgm:pt modelId="{ECD6347E-3DF9-460B-9B6A-E3372172E1A6}" type="parTrans" cxnId="{12E89994-4B2D-430E-B6D8-ECF77507AAEF}">
      <dgm:prSet/>
      <dgm:spPr/>
      <dgm:t>
        <a:bodyPr/>
        <a:lstStyle/>
        <a:p>
          <a:endParaRPr lang="en-US">
            <a:latin typeface="Baskerville Old Face" pitchFamily="18" charset="0"/>
          </a:endParaRPr>
        </a:p>
      </dgm:t>
    </dgm:pt>
    <dgm:pt modelId="{D1C01B15-4BB3-4C95-AC4F-1401190C9ACF}" type="sibTrans" cxnId="{12E89994-4B2D-430E-B6D8-ECF77507AAEF}">
      <dgm:prSet/>
      <dgm:spPr/>
      <dgm:t>
        <a:bodyPr/>
        <a:lstStyle/>
        <a:p>
          <a:endParaRPr lang="en-US">
            <a:latin typeface="Baskerville Old Face" pitchFamily="18" charset="0"/>
          </a:endParaRPr>
        </a:p>
      </dgm:t>
    </dgm:pt>
    <dgm:pt modelId="{5B02CEE1-B76D-4895-ACF9-E899FCE97B26}">
      <dgm:prSet phldrT="[Text]"/>
      <dgm:spPr/>
      <dgm:t>
        <a:bodyPr/>
        <a:lstStyle/>
        <a:p>
          <a:r>
            <a:rPr lang="en-US" i="1" dirty="0" smtClean="0">
              <a:latin typeface="Baskerville Old Face" pitchFamily="18" charset="0"/>
            </a:rPr>
            <a:t>Beowulf</a:t>
          </a:r>
          <a:endParaRPr lang="en-US" i="1" dirty="0">
            <a:latin typeface="Baskerville Old Face" pitchFamily="18" charset="0"/>
          </a:endParaRPr>
        </a:p>
      </dgm:t>
    </dgm:pt>
    <dgm:pt modelId="{A0C6AE54-AA71-4002-AE6C-4CD0136A1EE2}" type="parTrans" cxnId="{CE64F728-A538-421A-A39C-7B46392A82B9}">
      <dgm:prSet/>
      <dgm:spPr/>
      <dgm:t>
        <a:bodyPr/>
        <a:lstStyle/>
        <a:p>
          <a:endParaRPr lang="en-US">
            <a:latin typeface="Baskerville Old Face" pitchFamily="18" charset="0"/>
          </a:endParaRPr>
        </a:p>
      </dgm:t>
    </dgm:pt>
    <dgm:pt modelId="{9637483E-FA45-4BD3-A96E-6A0D55556C4B}" type="sibTrans" cxnId="{CE64F728-A538-421A-A39C-7B46392A82B9}">
      <dgm:prSet/>
      <dgm:spPr/>
      <dgm:t>
        <a:bodyPr/>
        <a:lstStyle/>
        <a:p>
          <a:endParaRPr lang="en-US">
            <a:latin typeface="Baskerville Old Face" pitchFamily="18" charset="0"/>
          </a:endParaRPr>
        </a:p>
      </dgm:t>
    </dgm:pt>
    <dgm:pt modelId="{B68072C7-D844-49B2-A6D6-3D413EDCD66E}">
      <dgm:prSet phldrT="[Text]"/>
      <dgm:spPr/>
      <dgm:t>
        <a:bodyPr/>
        <a:lstStyle/>
        <a:p>
          <a:r>
            <a:rPr lang="en-US" dirty="0" smtClean="0">
              <a:latin typeface="Baskerville Old Face" pitchFamily="18" charset="0"/>
            </a:rPr>
            <a:t>Unknown</a:t>
          </a:r>
          <a:endParaRPr lang="en-US" dirty="0">
            <a:latin typeface="Baskerville Old Face" pitchFamily="18" charset="0"/>
          </a:endParaRPr>
        </a:p>
      </dgm:t>
    </dgm:pt>
    <dgm:pt modelId="{CBC0466C-6412-4BBB-8550-6FD096533C95}" type="parTrans" cxnId="{3A676F9F-1648-4405-929F-AC06B836B00E}">
      <dgm:prSet/>
      <dgm:spPr/>
      <dgm:t>
        <a:bodyPr/>
        <a:lstStyle/>
        <a:p>
          <a:endParaRPr lang="en-US">
            <a:latin typeface="Baskerville Old Face" pitchFamily="18" charset="0"/>
          </a:endParaRPr>
        </a:p>
      </dgm:t>
    </dgm:pt>
    <dgm:pt modelId="{CDC528C9-E335-4795-8452-9F1ECD4ACDBE}" type="sibTrans" cxnId="{3A676F9F-1648-4405-929F-AC06B836B00E}">
      <dgm:prSet/>
      <dgm:spPr/>
      <dgm:t>
        <a:bodyPr/>
        <a:lstStyle/>
        <a:p>
          <a:endParaRPr lang="en-US">
            <a:latin typeface="Baskerville Old Face" pitchFamily="18" charset="0"/>
          </a:endParaRPr>
        </a:p>
      </dgm:t>
    </dgm:pt>
    <dgm:pt modelId="{1561CC16-1FE1-4CF4-9CA6-7DA70AE596DD}">
      <dgm:prSet phldrT="[Text]" custT="1"/>
      <dgm:spPr/>
      <dgm:t>
        <a:bodyPr/>
        <a:lstStyle/>
        <a:p>
          <a:r>
            <a:rPr lang="en-US" sz="3200" b="1" dirty="0" smtClean="0">
              <a:latin typeface="Baskerville Old Face" pitchFamily="18" charset="0"/>
            </a:rPr>
            <a:t>Middle English</a:t>
          </a:r>
          <a:endParaRPr lang="en-US" sz="3200" b="1" dirty="0">
            <a:latin typeface="Baskerville Old Face" pitchFamily="18" charset="0"/>
          </a:endParaRPr>
        </a:p>
      </dgm:t>
    </dgm:pt>
    <dgm:pt modelId="{BAB74F94-1E76-4FC4-99B4-15C8BAF14D14}" type="parTrans" cxnId="{B3DBCA49-30DB-4AEE-8E6F-5EB46BFB31C6}">
      <dgm:prSet/>
      <dgm:spPr/>
      <dgm:t>
        <a:bodyPr/>
        <a:lstStyle/>
        <a:p>
          <a:endParaRPr lang="en-US">
            <a:latin typeface="Baskerville Old Face" pitchFamily="18" charset="0"/>
          </a:endParaRPr>
        </a:p>
      </dgm:t>
    </dgm:pt>
    <dgm:pt modelId="{CAA3A74D-8CD8-4E27-AF6A-54DA41BABB99}" type="sibTrans" cxnId="{B3DBCA49-30DB-4AEE-8E6F-5EB46BFB31C6}">
      <dgm:prSet/>
      <dgm:spPr/>
      <dgm:t>
        <a:bodyPr/>
        <a:lstStyle/>
        <a:p>
          <a:endParaRPr lang="en-US">
            <a:latin typeface="Baskerville Old Face" pitchFamily="18" charset="0"/>
          </a:endParaRPr>
        </a:p>
      </dgm:t>
    </dgm:pt>
    <dgm:pt modelId="{6EC95BB0-1A1F-4D63-852F-456DEB2583C7}">
      <dgm:prSet phldrT="[Text]"/>
      <dgm:spPr/>
      <dgm:t>
        <a:bodyPr/>
        <a:lstStyle/>
        <a:p>
          <a:r>
            <a:rPr lang="en-US" i="1" dirty="0" smtClean="0">
              <a:latin typeface="Baskerville Old Face" pitchFamily="18" charset="0"/>
            </a:rPr>
            <a:t>The Canterbury Tales</a:t>
          </a:r>
          <a:endParaRPr lang="en-US" i="1" dirty="0">
            <a:latin typeface="Baskerville Old Face" pitchFamily="18" charset="0"/>
          </a:endParaRPr>
        </a:p>
      </dgm:t>
    </dgm:pt>
    <dgm:pt modelId="{521A33A8-8F10-402E-9CE1-5937D2D2B4DC}" type="parTrans" cxnId="{541CCD06-F546-48B5-99D8-070C93A0C238}">
      <dgm:prSet/>
      <dgm:spPr/>
      <dgm:t>
        <a:bodyPr/>
        <a:lstStyle/>
        <a:p>
          <a:endParaRPr lang="en-US">
            <a:latin typeface="Baskerville Old Face" pitchFamily="18" charset="0"/>
          </a:endParaRPr>
        </a:p>
      </dgm:t>
    </dgm:pt>
    <dgm:pt modelId="{6B6A6B00-D18B-461E-833D-A4256E641BAD}" type="sibTrans" cxnId="{541CCD06-F546-48B5-99D8-070C93A0C238}">
      <dgm:prSet/>
      <dgm:spPr/>
      <dgm:t>
        <a:bodyPr/>
        <a:lstStyle/>
        <a:p>
          <a:endParaRPr lang="en-US">
            <a:latin typeface="Baskerville Old Face" pitchFamily="18" charset="0"/>
          </a:endParaRPr>
        </a:p>
      </dgm:t>
    </dgm:pt>
    <dgm:pt modelId="{D74F442A-9631-4A18-9506-2362522ADD9D}">
      <dgm:prSet phldrT="[Text]"/>
      <dgm:spPr/>
      <dgm:t>
        <a:bodyPr/>
        <a:lstStyle/>
        <a:p>
          <a:r>
            <a:rPr lang="en-US" dirty="0" smtClean="0">
              <a:latin typeface="Baskerville Old Face" pitchFamily="18" charset="0"/>
            </a:rPr>
            <a:t>Geoffrey Chaucer</a:t>
          </a:r>
          <a:endParaRPr lang="en-US" dirty="0">
            <a:latin typeface="Baskerville Old Face" pitchFamily="18" charset="0"/>
          </a:endParaRPr>
        </a:p>
      </dgm:t>
    </dgm:pt>
    <dgm:pt modelId="{C0990B60-19D7-40F6-866E-E1CF600522DC}" type="parTrans" cxnId="{B0789D3D-822B-4DBA-949F-236FDD5DAD2D}">
      <dgm:prSet/>
      <dgm:spPr/>
      <dgm:t>
        <a:bodyPr/>
        <a:lstStyle/>
        <a:p>
          <a:endParaRPr lang="en-US">
            <a:latin typeface="Baskerville Old Face" pitchFamily="18" charset="0"/>
          </a:endParaRPr>
        </a:p>
      </dgm:t>
    </dgm:pt>
    <dgm:pt modelId="{739A5152-BA8A-4066-A37A-3E1C35AB9961}" type="sibTrans" cxnId="{B0789D3D-822B-4DBA-949F-236FDD5DAD2D}">
      <dgm:prSet/>
      <dgm:spPr/>
      <dgm:t>
        <a:bodyPr/>
        <a:lstStyle/>
        <a:p>
          <a:endParaRPr lang="en-US">
            <a:latin typeface="Baskerville Old Face" pitchFamily="18" charset="0"/>
          </a:endParaRPr>
        </a:p>
      </dgm:t>
    </dgm:pt>
    <dgm:pt modelId="{9B60773F-39B5-4C0D-85B7-A250BD2B2CD5}">
      <dgm:prSet phldrT="[Text]" custT="1"/>
      <dgm:spPr/>
      <dgm:t>
        <a:bodyPr/>
        <a:lstStyle/>
        <a:p>
          <a:r>
            <a:rPr lang="en-US" sz="3200" b="1" dirty="0" smtClean="0">
              <a:latin typeface="Baskerville Old Face" pitchFamily="18" charset="0"/>
            </a:rPr>
            <a:t>Early Modern English</a:t>
          </a:r>
          <a:endParaRPr lang="en-US" sz="3200" b="1" dirty="0">
            <a:latin typeface="Baskerville Old Face" pitchFamily="18" charset="0"/>
          </a:endParaRPr>
        </a:p>
      </dgm:t>
    </dgm:pt>
    <dgm:pt modelId="{CFF2BEE6-B6C6-44B9-8862-89114F183662}" type="parTrans" cxnId="{188D4018-DB06-4954-88F8-88FFE8043F84}">
      <dgm:prSet/>
      <dgm:spPr/>
      <dgm:t>
        <a:bodyPr/>
        <a:lstStyle/>
        <a:p>
          <a:endParaRPr lang="en-US">
            <a:latin typeface="Baskerville Old Face" pitchFamily="18" charset="0"/>
          </a:endParaRPr>
        </a:p>
      </dgm:t>
    </dgm:pt>
    <dgm:pt modelId="{DAD5D912-4066-4B75-A0C5-7695D17F7562}" type="sibTrans" cxnId="{188D4018-DB06-4954-88F8-88FFE8043F84}">
      <dgm:prSet/>
      <dgm:spPr/>
      <dgm:t>
        <a:bodyPr/>
        <a:lstStyle/>
        <a:p>
          <a:endParaRPr lang="en-US">
            <a:latin typeface="Baskerville Old Face" pitchFamily="18" charset="0"/>
          </a:endParaRPr>
        </a:p>
      </dgm:t>
    </dgm:pt>
    <dgm:pt modelId="{F173D62F-C139-4D19-B028-9C79880E0309}">
      <dgm:prSet phldrT="[Text]"/>
      <dgm:spPr/>
      <dgm:t>
        <a:bodyPr/>
        <a:lstStyle/>
        <a:p>
          <a:r>
            <a:rPr lang="en-US" i="1" dirty="0" smtClean="0">
              <a:latin typeface="Baskerville Old Face" pitchFamily="18" charset="0"/>
            </a:rPr>
            <a:t>Macbeth</a:t>
          </a:r>
          <a:endParaRPr lang="en-US" i="1" dirty="0">
            <a:latin typeface="Baskerville Old Face" pitchFamily="18" charset="0"/>
          </a:endParaRPr>
        </a:p>
      </dgm:t>
    </dgm:pt>
    <dgm:pt modelId="{BCE56614-B8D0-4676-9C4B-90B8A06875E8}" type="parTrans" cxnId="{0E0781B3-0E1A-4062-AB09-0714C593550D}">
      <dgm:prSet/>
      <dgm:spPr/>
      <dgm:t>
        <a:bodyPr/>
        <a:lstStyle/>
        <a:p>
          <a:endParaRPr lang="en-US">
            <a:latin typeface="Baskerville Old Face" pitchFamily="18" charset="0"/>
          </a:endParaRPr>
        </a:p>
      </dgm:t>
    </dgm:pt>
    <dgm:pt modelId="{6171892F-4453-4074-868F-2F461375D9B8}" type="sibTrans" cxnId="{0E0781B3-0E1A-4062-AB09-0714C593550D}">
      <dgm:prSet/>
      <dgm:spPr/>
      <dgm:t>
        <a:bodyPr/>
        <a:lstStyle/>
        <a:p>
          <a:endParaRPr lang="en-US">
            <a:latin typeface="Baskerville Old Face" pitchFamily="18" charset="0"/>
          </a:endParaRPr>
        </a:p>
      </dgm:t>
    </dgm:pt>
    <dgm:pt modelId="{3457EC7B-9B6E-4BED-AB5B-26804BDC8737}">
      <dgm:prSet phldrT="[Text]"/>
      <dgm:spPr/>
      <dgm:t>
        <a:bodyPr/>
        <a:lstStyle/>
        <a:p>
          <a:r>
            <a:rPr lang="en-US" i="0" dirty="0" smtClean="0">
              <a:latin typeface="Baskerville Old Face" pitchFamily="18" charset="0"/>
            </a:rPr>
            <a:t>William Shakespeare</a:t>
          </a:r>
          <a:endParaRPr lang="en-US" i="0" dirty="0">
            <a:latin typeface="Baskerville Old Face" pitchFamily="18" charset="0"/>
          </a:endParaRPr>
        </a:p>
      </dgm:t>
    </dgm:pt>
    <dgm:pt modelId="{CDF3BCA2-FD34-40F4-AA6C-D9EDD8E03212}" type="parTrans" cxnId="{CA5F5EE0-12E7-4774-A831-0A98F3D7E28C}">
      <dgm:prSet/>
      <dgm:spPr/>
      <dgm:t>
        <a:bodyPr/>
        <a:lstStyle/>
        <a:p>
          <a:endParaRPr lang="en-US">
            <a:latin typeface="Baskerville Old Face" pitchFamily="18" charset="0"/>
          </a:endParaRPr>
        </a:p>
      </dgm:t>
    </dgm:pt>
    <dgm:pt modelId="{86586851-50DD-4C77-BC54-805C32479D94}" type="sibTrans" cxnId="{CA5F5EE0-12E7-4774-A831-0A98F3D7E28C}">
      <dgm:prSet/>
      <dgm:spPr/>
      <dgm:t>
        <a:bodyPr/>
        <a:lstStyle/>
        <a:p>
          <a:endParaRPr lang="en-US">
            <a:latin typeface="Baskerville Old Face" pitchFamily="18" charset="0"/>
          </a:endParaRPr>
        </a:p>
      </dgm:t>
    </dgm:pt>
    <dgm:pt modelId="{3C817F2F-476A-4E25-906C-9A0C9235A425}">
      <dgm:prSet phldrT="[Text]" custT="1"/>
      <dgm:spPr/>
      <dgm:t>
        <a:bodyPr/>
        <a:lstStyle/>
        <a:p>
          <a:r>
            <a:rPr lang="en-US" sz="3200" b="1" i="0" dirty="0" smtClean="0">
              <a:latin typeface="Baskerville Old Face" pitchFamily="18" charset="0"/>
            </a:rPr>
            <a:t>Modern English</a:t>
          </a:r>
          <a:endParaRPr lang="en-US" sz="3200" b="1" i="0" dirty="0">
            <a:latin typeface="Baskerville Old Face" pitchFamily="18" charset="0"/>
          </a:endParaRPr>
        </a:p>
      </dgm:t>
    </dgm:pt>
    <dgm:pt modelId="{64F91A6B-1894-4CE5-9AA8-06A6152503DE}" type="parTrans" cxnId="{A20F3595-C51F-4752-A331-6E2C85A731FF}">
      <dgm:prSet/>
      <dgm:spPr/>
      <dgm:t>
        <a:bodyPr/>
        <a:lstStyle/>
        <a:p>
          <a:endParaRPr lang="en-US">
            <a:latin typeface="Baskerville Old Face" pitchFamily="18" charset="0"/>
          </a:endParaRPr>
        </a:p>
      </dgm:t>
    </dgm:pt>
    <dgm:pt modelId="{E2D5BE00-13FD-4C29-9266-C2E68799225E}" type="sibTrans" cxnId="{A20F3595-C51F-4752-A331-6E2C85A731FF}">
      <dgm:prSet/>
      <dgm:spPr/>
      <dgm:t>
        <a:bodyPr/>
        <a:lstStyle/>
        <a:p>
          <a:endParaRPr lang="en-US">
            <a:latin typeface="Baskerville Old Face" pitchFamily="18" charset="0"/>
          </a:endParaRPr>
        </a:p>
      </dgm:t>
    </dgm:pt>
    <dgm:pt modelId="{3792313B-BAE1-4E14-9830-A865C882864F}">
      <dgm:prSet phldrT="[Text]"/>
      <dgm:spPr/>
      <dgm:t>
        <a:bodyPr/>
        <a:lstStyle/>
        <a:p>
          <a:r>
            <a:rPr lang="en-US" i="1" dirty="0" smtClean="0">
              <a:latin typeface="Baskerville Old Face" pitchFamily="18" charset="0"/>
            </a:rPr>
            <a:t>Pride and Prejudice</a:t>
          </a:r>
          <a:endParaRPr lang="en-US" i="1" dirty="0">
            <a:latin typeface="Baskerville Old Face" pitchFamily="18" charset="0"/>
          </a:endParaRPr>
        </a:p>
      </dgm:t>
    </dgm:pt>
    <dgm:pt modelId="{8D13E82D-08D9-406A-A2A8-E4D8EE15DA92}" type="parTrans" cxnId="{32FD906B-F515-4941-AD39-E1B3371273FF}">
      <dgm:prSet/>
      <dgm:spPr/>
      <dgm:t>
        <a:bodyPr/>
        <a:lstStyle/>
        <a:p>
          <a:endParaRPr lang="en-US">
            <a:latin typeface="Baskerville Old Face" pitchFamily="18" charset="0"/>
          </a:endParaRPr>
        </a:p>
      </dgm:t>
    </dgm:pt>
    <dgm:pt modelId="{9E00B8C7-4E51-479B-A7C3-025A514298FF}" type="sibTrans" cxnId="{32FD906B-F515-4941-AD39-E1B3371273FF}">
      <dgm:prSet/>
      <dgm:spPr/>
      <dgm:t>
        <a:bodyPr/>
        <a:lstStyle/>
        <a:p>
          <a:endParaRPr lang="en-US">
            <a:latin typeface="Baskerville Old Face" pitchFamily="18" charset="0"/>
          </a:endParaRPr>
        </a:p>
      </dgm:t>
    </dgm:pt>
    <dgm:pt modelId="{FA248E3B-A56B-468A-A7B8-EA6C2985B159}">
      <dgm:prSet phldrT="[Text]"/>
      <dgm:spPr/>
      <dgm:t>
        <a:bodyPr/>
        <a:lstStyle/>
        <a:p>
          <a:r>
            <a:rPr lang="en-US" i="0" dirty="0" smtClean="0">
              <a:latin typeface="Baskerville Old Face" pitchFamily="18" charset="0"/>
            </a:rPr>
            <a:t>Jane Austen</a:t>
          </a:r>
          <a:endParaRPr lang="en-US" i="0" dirty="0">
            <a:latin typeface="Baskerville Old Face" pitchFamily="18" charset="0"/>
          </a:endParaRPr>
        </a:p>
      </dgm:t>
    </dgm:pt>
    <dgm:pt modelId="{10F8FD1E-D9CA-4C81-B8F1-479294FCE38C}" type="parTrans" cxnId="{B8BC7738-1D57-4819-9A18-C5AD1D8B2618}">
      <dgm:prSet/>
      <dgm:spPr/>
      <dgm:t>
        <a:bodyPr/>
        <a:lstStyle/>
        <a:p>
          <a:endParaRPr lang="en-US">
            <a:latin typeface="Baskerville Old Face" pitchFamily="18" charset="0"/>
          </a:endParaRPr>
        </a:p>
      </dgm:t>
    </dgm:pt>
    <dgm:pt modelId="{92C97CC7-41DE-49CF-AA32-CA5B45153F57}" type="sibTrans" cxnId="{B8BC7738-1D57-4819-9A18-C5AD1D8B2618}">
      <dgm:prSet/>
      <dgm:spPr/>
      <dgm:t>
        <a:bodyPr/>
        <a:lstStyle/>
        <a:p>
          <a:endParaRPr lang="en-US">
            <a:latin typeface="Baskerville Old Face" pitchFamily="18" charset="0"/>
          </a:endParaRPr>
        </a:p>
      </dgm:t>
    </dgm:pt>
    <dgm:pt modelId="{9495F01C-1B72-4787-AD3F-BA7B27731AA0}" type="pres">
      <dgm:prSet presAssocID="{858E1260-3DB8-407B-BE99-814351B46582}" presName="Name0" presStyleCnt="0">
        <dgm:presLayoutVars>
          <dgm:dir/>
          <dgm:animLvl val="lvl"/>
          <dgm:resizeHandles val="exact"/>
        </dgm:presLayoutVars>
      </dgm:prSet>
      <dgm:spPr/>
      <dgm:t>
        <a:bodyPr/>
        <a:lstStyle/>
        <a:p>
          <a:endParaRPr lang="en-US"/>
        </a:p>
      </dgm:t>
    </dgm:pt>
    <dgm:pt modelId="{44981F03-6878-4131-8C74-031E671C88B6}" type="pres">
      <dgm:prSet presAssocID="{3C817F2F-476A-4E25-906C-9A0C9235A425}" presName="boxAndChildren" presStyleCnt="0"/>
      <dgm:spPr/>
    </dgm:pt>
    <dgm:pt modelId="{D7C46DE0-03B9-4E0E-AEC4-D078A0E6594A}" type="pres">
      <dgm:prSet presAssocID="{3C817F2F-476A-4E25-906C-9A0C9235A425}" presName="parentTextBox" presStyleLbl="node1" presStyleIdx="0" presStyleCnt="4"/>
      <dgm:spPr/>
      <dgm:t>
        <a:bodyPr/>
        <a:lstStyle/>
        <a:p>
          <a:endParaRPr lang="en-US"/>
        </a:p>
      </dgm:t>
    </dgm:pt>
    <dgm:pt modelId="{2AAB4028-FABD-42A8-B81A-CADFBB99312C}" type="pres">
      <dgm:prSet presAssocID="{3C817F2F-476A-4E25-906C-9A0C9235A425}" presName="entireBox" presStyleLbl="node1" presStyleIdx="0" presStyleCnt="4"/>
      <dgm:spPr/>
      <dgm:t>
        <a:bodyPr/>
        <a:lstStyle/>
        <a:p>
          <a:endParaRPr lang="en-US"/>
        </a:p>
      </dgm:t>
    </dgm:pt>
    <dgm:pt modelId="{C5E8E1EB-8528-43A4-BB60-8D04963730C2}" type="pres">
      <dgm:prSet presAssocID="{3C817F2F-476A-4E25-906C-9A0C9235A425}" presName="descendantBox" presStyleCnt="0"/>
      <dgm:spPr/>
    </dgm:pt>
    <dgm:pt modelId="{441C1CBD-846F-4209-9C70-A95F39465FE6}" type="pres">
      <dgm:prSet presAssocID="{3792313B-BAE1-4E14-9830-A865C882864F}" presName="childTextBox" presStyleLbl="fgAccFollowNode1" presStyleIdx="0" presStyleCnt="8">
        <dgm:presLayoutVars>
          <dgm:bulletEnabled val="1"/>
        </dgm:presLayoutVars>
      </dgm:prSet>
      <dgm:spPr/>
      <dgm:t>
        <a:bodyPr/>
        <a:lstStyle/>
        <a:p>
          <a:endParaRPr lang="en-US"/>
        </a:p>
      </dgm:t>
    </dgm:pt>
    <dgm:pt modelId="{8872436B-8126-47E7-A969-B847AC5B0D87}" type="pres">
      <dgm:prSet presAssocID="{FA248E3B-A56B-468A-A7B8-EA6C2985B159}" presName="childTextBox" presStyleLbl="fgAccFollowNode1" presStyleIdx="1" presStyleCnt="8">
        <dgm:presLayoutVars>
          <dgm:bulletEnabled val="1"/>
        </dgm:presLayoutVars>
      </dgm:prSet>
      <dgm:spPr/>
      <dgm:t>
        <a:bodyPr/>
        <a:lstStyle/>
        <a:p>
          <a:endParaRPr lang="en-US"/>
        </a:p>
      </dgm:t>
    </dgm:pt>
    <dgm:pt modelId="{21FD599D-85B6-4CE9-9AE7-CCBBDE74CFB4}" type="pres">
      <dgm:prSet presAssocID="{DAD5D912-4066-4B75-A0C5-7695D17F7562}" presName="sp" presStyleCnt="0"/>
      <dgm:spPr/>
    </dgm:pt>
    <dgm:pt modelId="{C5AF5C99-4DF7-4E72-93AA-4B679BC315A4}" type="pres">
      <dgm:prSet presAssocID="{9B60773F-39B5-4C0D-85B7-A250BD2B2CD5}" presName="arrowAndChildren" presStyleCnt="0"/>
      <dgm:spPr/>
    </dgm:pt>
    <dgm:pt modelId="{1B2751D8-16C0-44D9-8EF2-9888C23F0D83}" type="pres">
      <dgm:prSet presAssocID="{9B60773F-39B5-4C0D-85B7-A250BD2B2CD5}" presName="parentTextArrow" presStyleLbl="node1" presStyleIdx="0" presStyleCnt="4"/>
      <dgm:spPr/>
      <dgm:t>
        <a:bodyPr/>
        <a:lstStyle/>
        <a:p>
          <a:endParaRPr lang="en-US"/>
        </a:p>
      </dgm:t>
    </dgm:pt>
    <dgm:pt modelId="{E559EC6B-90A2-4DFA-98E8-BD64764B84F2}" type="pres">
      <dgm:prSet presAssocID="{9B60773F-39B5-4C0D-85B7-A250BD2B2CD5}" presName="arrow" presStyleLbl="node1" presStyleIdx="1" presStyleCnt="4"/>
      <dgm:spPr/>
      <dgm:t>
        <a:bodyPr/>
        <a:lstStyle/>
        <a:p>
          <a:endParaRPr lang="en-US"/>
        </a:p>
      </dgm:t>
    </dgm:pt>
    <dgm:pt modelId="{23CB0C7D-7751-4198-AF85-47A5E5B9A9C9}" type="pres">
      <dgm:prSet presAssocID="{9B60773F-39B5-4C0D-85B7-A250BD2B2CD5}" presName="descendantArrow" presStyleCnt="0"/>
      <dgm:spPr/>
    </dgm:pt>
    <dgm:pt modelId="{FEA0DB4A-1B95-47B7-B2AF-70B67B9B6F6C}" type="pres">
      <dgm:prSet presAssocID="{F173D62F-C139-4D19-B028-9C79880E0309}" presName="childTextArrow" presStyleLbl="fgAccFollowNode1" presStyleIdx="2" presStyleCnt="8">
        <dgm:presLayoutVars>
          <dgm:bulletEnabled val="1"/>
        </dgm:presLayoutVars>
      </dgm:prSet>
      <dgm:spPr/>
      <dgm:t>
        <a:bodyPr/>
        <a:lstStyle/>
        <a:p>
          <a:endParaRPr lang="en-US"/>
        </a:p>
      </dgm:t>
    </dgm:pt>
    <dgm:pt modelId="{F3B6DA54-2182-4E83-944F-6BF1C103F51A}" type="pres">
      <dgm:prSet presAssocID="{3457EC7B-9B6E-4BED-AB5B-26804BDC8737}" presName="childTextArrow" presStyleLbl="fgAccFollowNode1" presStyleIdx="3" presStyleCnt="8">
        <dgm:presLayoutVars>
          <dgm:bulletEnabled val="1"/>
        </dgm:presLayoutVars>
      </dgm:prSet>
      <dgm:spPr/>
      <dgm:t>
        <a:bodyPr/>
        <a:lstStyle/>
        <a:p>
          <a:endParaRPr lang="en-US"/>
        </a:p>
      </dgm:t>
    </dgm:pt>
    <dgm:pt modelId="{604033FC-730F-48F3-A019-18230631959E}" type="pres">
      <dgm:prSet presAssocID="{CAA3A74D-8CD8-4E27-AF6A-54DA41BABB99}" presName="sp" presStyleCnt="0"/>
      <dgm:spPr/>
    </dgm:pt>
    <dgm:pt modelId="{8D0CF989-4755-43A8-8C04-C3032AF3A30F}" type="pres">
      <dgm:prSet presAssocID="{1561CC16-1FE1-4CF4-9CA6-7DA70AE596DD}" presName="arrowAndChildren" presStyleCnt="0"/>
      <dgm:spPr/>
    </dgm:pt>
    <dgm:pt modelId="{68B83464-D601-46B2-B995-2C6BBAFD76EC}" type="pres">
      <dgm:prSet presAssocID="{1561CC16-1FE1-4CF4-9CA6-7DA70AE596DD}" presName="parentTextArrow" presStyleLbl="node1" presStyleIdx="1" presStyleCnt="4"/>
      <dgm:spPr/>
      <dgm:t>
        <a:bodyPr/>
        <a:lstStyle/>
        <a:p>
          <a:endParaRPr lang="en-US"/>
        </a:p>
      </dgm:t>
    </dgm:pt>
    <dgm:pt modelId="{E215A18D-6423-492F-9A15-F948BD195654}" type="pres">
      <dgm:prSet presAssocID="{1561CC16-1FE1-4CF4-9CA6-7DA70AE596DD}" presName="arrow" presStyleLbl="node1" presStyleIdx="2" presStyleCnt="4"/>
      <dgm:spPr/>
      <dgm:t>
        <a:bodyPr/>
        <a:lstStyle/>
        <a:p>
          <a:endParaRPr lang="en-US"/>
        </a:p>
      </dgm:t>
    </dgm:pt>
    <dgm:pt modelId="{AF9A9883-C93D-4BD2-876A-AA1485C35FEA}" type="pres">
      <dgm:prSet presAssocID="{1561CC16-1FE1-4CF4-9CA6-7DA70AE596DD}" presName="descendantArrow" presStyleCnt="0"/>
      <dgm:spPr/>
    </dgm:pt>
    <dgm:pt modelId="{5EA19027-D2DF-4950-BE19-53460E887537}" type="pres">
      <dgm:prSet presAssocID="{6EC95BB0-1A1F-4D63-852F-456DEB2583C7}" presName="childTextArrow" presStyleLbl="fgAccFollowNode1" presStyleIdx="4" presStyleCnt="8">
        <dgm:presLayoutVars>
          <dgm:bulletEnabled val="1"/>
        </dgm:presLayoutVars>
      </dgm:prSet>
      <dgm:spPr/>
      <dgm:t>
        <a:bodyPr/>
        <a:lstStyle/>
        <a:p>
          <a:endParaRPr lang="en-US"/>
        </a:p>
      </dgm:t>
    </dgm:pt>
    <dgm:pt modelId="{8DD20E93-92C0-48DE-8231-70F89DECFD8E}" type="pres">
      <dgm:prSet presAssocID="{D74F442A-9631-4A18-9506-2362522ADD9D}" presName="childTextArrow" presStyleLbl="fgAccFollowNode1" presStyleIdx="5" presStyleCnt="8">
        <dgm:presLayoutVars>
          <dgm:bulletEnabled val="1"/>
        </dgm:presLayoutVars>
      </dgm:prSet>
      <dgm:spPr/>
      <dgm:t>
        <a:bodyPr/>
        <a:lstStyle/>
        <a:p>
          <a:endParaRPr lang="en-US"/>
        </a:p>
      </dgm:t>
    </dgm:pt>
    <dgm:pt modelId="{6259521D-0516-445A-997A-BD6233BAC4D7}" type="pres">
      <dgm:prSet presAssocID="{D1C01B15-4BB3-4C95-AC4F-1401190C9ACF}" presName="sp" presStyleCnt="0"/>
      <dgm:spPr/>
    </dgm:pt>
    <dgm:pt modelId="{8F8A9905-1DC5-413A-BE95-E294B23EE350}" type="pres">
      <dgm:prSet presAssocID="{40FE55E7-02FC-4EFA-B5B0-A59D8F5D1A64}" presName="arrowAndChildren" presStyleCnt="0"/>
      <dgm:spPr/>
    </dgm:pt>
    <dgm:pt modelId="{BCD3071D-086F-486F-9F21-4E58E7EE88BF}" type="pres">
      <dgm:prSet presAssocID="{40FE55E7-02FC-4EFA-B5B0-A59D8F5D1A64}" presName="parentTextArrow" presStyleLbl="node1" presStyleIdx="2" presStyleCnt="4"/>
      <dgm:spPr/>
      <dgm:t>
        <a:bodyPr/>
        <a:lstStyle/>
        <a:p>
          <a:endParaRPr lang="en-US"/>
        </a:p>
      </dgm:t>
    </dgm:pt>
    <dgm:pt modelId="{A53F9FD5-3F8E-4EC0-85AF-D209FC0C90CF}" type="pres">
      <dgm:prSet presAssocID="{40FE55E7-02FC-4EFA-B5B0-A59D8F5D1A64}" presName="arrow" presStyleLbl="node1" presStyleIdx="3" presStyleCnt="4"/>
      <dgm:spPr/>
      <dgm:t>
        <a:bodyPr/>
        <a:lstStyle/>
        <a:p>
          <a:endParaRPr lang="en-US"/>
        </a:p>
      </dgm:t>
    </dgm:pt>
    <dgm:pt modelId="{005F3FA1-E4A9-4963-83CE-41D3A31853F0}" type="pres">
      <dgm:prSet presAssocID="{40FE55E7-02FC-4EFA-B5B0-A59D8F5D1A64}" presName="descendantArrow" presStyleCnt="0"/>
      <dgm:spPr/>
    </dgm:pt>
    <dgm:pt modelId="{DDE2BC28-11CF-4C8C-9CA6-189CAF471172}" type="pres">
      <dgm:prSet presAssocID="{5B02CEE1-B76D-4895-ACF9-E899FCE97B26}" presName="childTextArrow" presStyleLbl="fgAccFollowNode1" presStyleIdx="6" presStyleCnt="8">
        <dgm:presLayoutVars>
          <dgm:bulletEnabled val="1"/>
        </dgm:presLayoutVars>
      </dgm:prSet>
      <dgm:spPr/>
      <dgm:t>
        <a:bodyPr/>
        <a:lstStyle/>
        <a:p>
          <a:endParaRPr lang="en-US"/>
        </a:p>
      </dgm:t>
    </dgm:pt>
    <dgm:pt modelId="{74254800-F9C0-43DD-BCAE-245504208B5C}" type="pres">
      <dgm:prSet presAssocID="{B68072C7-D844-49B2-A6D6-3D413EDCD66E}" presName="childTextArrow" presStyleLbl="fgAccFollowNode1" presStyleIdx="7" presStyleCnt="8">
        <dgm:presLayoutVars>
          <dgm:bulletEnabled val="1"/>
        </dgm:presLayoutVars>
      </dgm:prSet>
      <dgm:spPr/>
      <dgm:t>
        <a:bodyPr/>
        <a:lstStyle/>
        <a:p>
          <a:endParaRPr lang="en-US"/>
        </a:p>
      </dgm:t>
    </dgm:pt>
  </dgm:ptLst>
  <dgm:cxnLst>
    <dgm:cxn modelId="{B8BC7738-1D57-4819-9A18-C5AD1D8B2618}" srcId="{3C817F2F-476A-4E25-906C-9A0C9235A425}" destId="{FA248E3B-A56B-468A-A7B8-EA6C2985B159}" srcOrd="1" destOrd="0" parTransId="{10F8FD1E-D9CA-4C81-B8F1-479294FCE38C}" sibTransId="{92C97CC7-41DE-49CF-AA32-CA5B45153F57}"/>
    <dgm:cxn modelId="{3A676F9F-1648-4405-929F-AC06B836B00E}" srcId="{40FE55E7-02FC-4EFA-B5B0-A59D8F5D1A64}" destId="{B68072C7-D844-49B2-A6D6-3D413EDCD66E}" srcOrd="1" destOrd="0" parTransId="{CBC0466C-6412-4BBB-8550-6FD096533C95}" sibTransId="{CDC528C9-E335-4795-8452-9F1ECD4ACDBE}"/>
    <dgm:cxn modelId="{20528BEF-8429-4C36-8149-A7A469A1D0F6}" type="presOf" srcId="{F173D62F-C139-4D19-B028-9C79880E0309}" destId="{FEA0DB4A-1B95-47B7-B2AF-70B67B9B6F6C}" srcOrd="0" destOrd="0" presId="urn:microsoft.com/office/officeart/2005/8/layout/process4"/>
    <dgm:cxn modelId="{027B763C-7739-40E0-9C1C-EA49DA58040E}" type="presOf" srcId="{3C817F2F-476A-4E25-906C-9A0C9235A425}" destId="{2AAB4028-FABD-42A8-B81A-CADFBB99312C}" srcOrd="1" destOrd="0" presId="urn:microsoft.com/office/officeart/2005/8/layout/process4"/>
    <dgm:cxn modelId="{B0789D3D-822B-4DBA-949F-236FDD5DAD2D}" srcId="{1561CC16-1FE1-4CF4-9CA6-7DA70AE596DD}" destId="{D74F442A-9631-4A18-9506-2362522ADD9D}" srcOrd="1" destOrd="0" parTransId="{C0990B60-19D7-40F6-866E-E1CF600522DC}" sibTransId="{739A5152-BA8A-4066-A37A-3E1C35AB9961}"/>
    <dgm:cxn modelId="{541CCD06-F546-48B5-99D8-070C93A0C238}" srcId="{1561CC16-1FE1-4CF4-9CA6-7DA70AE596DD}" destId="{6EC95BB0-1A1F-4D63-852F-456DEB2583C7}" srcOrd="0" destOrd="0" parTransId="{521A33A8-8F10-402E-9CE1-5937D2D2B4DC}" sibTransId="{6B6A6B00-D18B-461E-833D-A4256E641BAD}"/>
    <dgm:cxn modelId="{188D4018-DB06-4954-88F8-88FFE8043F84}" srcId="{858E1260-3DB8-407B-BE99-814351B46582}" destId="{9B60773F-39B5-4C0D-85B7-A250BD2B2CD5}" srcOrd="2" destOrd="0" parTransId="{CFF2BEE6-B6C6-44B9-8862-89114F183662}" sibTransId="{DAD5D912-4066-4B75-A0C5-7695D17F7562}"/>
    <dgm:cxn modelId="{0D822AAF-EBCD-41F4-BE42-0BE94C980A22}" type="presOf" srcId="{9B60773F-39B5-4C0D-85B7-A250BD2B2CD5}" destId="{E559EC6B-90A2-4DFA-98E8-BD64764B84F2}" srcOrd="1" destOrd="0" presId="urn:microsoft.com/office/officeart/2005/8/layout/process4"/>
    <dgm:cxn modelId="{A20F3595-C51F-4752-A331-6E2C85A731FF}" srcId="{858E1260-3DB8-407B-BE99-814351B46582}" destId="{3C817F2F-476A-4E25-906C-9A0C9235A425}" srcOrd="3" destOrd="0" parTransId="{64F91A6B-1894-4CE5-9AA8-06A6152503DE}" sibTransId="{E2D5BE00-13FD-4C29-9266-C2E68799225E}"/>
    <dgm:cxn modelId="{B0A1043F-BB35-4C28-962B-BF35CECFEB3D}" type="presOf" srcId="{B68072C7-D844-49B2-A6D6-3D413EDCD66E}" destId="{74254800-F9C0-43DD-BCAE-245504208B5C}" srcOrd="0" destOrd="0" presId="urn:microsoft.com/office/officeart/2005/8/layout/process4"/>
    <dgm:cxn modelId="{A59F6B4A-7FDF-4FFE-B708-6DADE39E2AC7}" type="presOf" srcId="{D74F442A-9631-4A18-9506-2362522ADD9D}" destId="{8DD20E93-92C0-48DE-8231-70F89DECFD8E}" srcOrd="0" destOrd="0" presId="urn:microsoft.com/office/officeart/2005/8/layout/process4"/>
    <dgm:cxn modelId="{52D1B818-F665-44CA-AE15-68CF72242D0B}" type="presOf" srcId="{5B02CEE1-B76D-4895-ACF9-E899FCE97B26}" destId="{DDE2BC28-11CF-4C8C-9CA6-189CAF471172}" srcOrd="0" destOrd="0" presId="urn:microsoft.com/office/officeart/2005/8/layout/process4"/>
    <dgm:cxn modelId="{CFA36CEA-2328-46BE-848F-99274ADE5342}" type="presOf" srcId="{858E1260-3DB8-407B-BE99-814351B46582}" destId="{9495F01C-1B72-4787-AD3F-BA7B27731AA0}" srcOrd="0" destOrd="0" presId="urn:microsoft.com/office/officeart/2005/8/layout/process4"/>
    <dgm:cxn modelId="{62E7CAA2-596D-4305-902D-DF47637AD140}" type="presOf" srcId="{1561CC16-1FE1-4CF4-9CA6-7DA70AE596DD}" destId="{68B83464-D601-46B2-B995-2C6BBAFD76EC}" srcOrd="0" destOrd="0" presId="urn:microsoft.com/office/officeart/2005/8/layout/process4"/>
    <dgm:cxn modelId="{8D803CDD-7052-4A52-8BA7-0329EB173645}" type="presOf" srcId="{3457EC7B-9B6E-4BED-AB5B-26804BDC8737}" destId="{F3B6DA54-2182-4E83-944F-6BF1C103F51A}" srcOrd="0" destOrd="0" presId="urn:microsoft.com/office/officeart/2005/8/layout/process4"/>
    <dgm:cxn modelId="{DFE5AF8C-D688-4475-9170-D00DA20ACEB2}" type="presOf" srcId="{3792313B-BAE1-4E14-9830-A865C882864F}" destId="{441C1CBD-846F-4209-9C70-A95F39465FE6}" srcOrd="0" destOrd="0" presId="urn:microsoft.com/office/officeart/2005/8/layout/process4"/>
    <dgm:cxn modelId="{0E0781B3-0E1A-4062-AB09-0714C593550D}" srcId="{9B60773F-39B5-4C0D-85B7-A250BD2B2CD5}" destId="{F173D62F-C139-4D19-B028-9C79880E0309}" srcOrd="0" destOrd="0" parTransId="{BCE56614-B8D0-4676-9C4B-90B8A06875E8}" sibTransId="{6171892F-4453-4074-868F-2F461375D9B8}"/>
    <dgm:cxn modelId="{32FD906B-F515-4941-AD39-E1B3371273FF}" srcId="{3C817F2F-476A-4E25-906C-9A0C9235A425}" destId="{3792313B-BAE1-4E14-9830-A865C882864F}" srcOrd="0" destOrd="0" parTransId="{8D13E82D-08D9-406A-A2A8-E4D8EE15DA92}" sibTransId="{9E00B8C7-4E51-479B-A7C3-025A514298FF}"/>
    <dgm:cxn modelId="{CA5F5EE0-12E7-4774-A831-0A98F3D7E28C}" srcId="{9B60773F-39B5-4C0D-85B7-A250BD2B2CD5}" destId="{3457EC7B-9B6E-4BED-AB5B-26804BDC8737}" srcOrd="1" destOrd="0" parTransId="{CDF3BCA2-FD34-40F4-AA6C-D9EDD8E03212}" sibTransId="{86586851-50DD-4C77-BC54-805C32479D94}"/>
    <dgm:cxn modelId="{3CA23103-5AA8-4F95-96EB-796F0DCB2BA2}" type="presOf" srcId="{6EC95BB0-1A1F-4D63-852F-456DEB2583C7}" destId="{5EA19027-D2DF-4950-BE19-53460E887537}" srcOrd="0" destOrd="0" presId="urn:microsoft.com/office/officeart/2005/8/layout/process4"/>
    <dgm:cxn modelId="{B17852BE-5B6E-45BF-A6B4-97607B4446BA}" type="presOf" srcId="{40FE55E7-02FC-4EFA-B5B0-A59D8F5D1A64}" destId="{A53F9FD5-3F8E-4EC0-85AF-D209FC0C90CF}" srcOrd="1" destOrd="0" presId="urn:microsoft.com/office/officeart/2005/8/layout/process4"/>
    <dgm:cxn modelId="{CE64F728-A538-421A-A39C-7B46392A82B9}" srcId="{40FE55E7-02FC-4EFA-B5B0-A59D8F5D1A64}" destId="{5B02CEE1-B76D-4895-ACF9-E899FCE97B26}" srcOrd="0" destOrd="0" parTransId="{A0C6AE54-AA71-4002-AE6C-4CD0136A1EE2}" sibTransId="{9637483E-FA45-4BD3-A96E-6A0D55556C4B}"/>
    <dgm:cxn modelId="{9B32A3CA-03C4-4672-AABF-1DBA69DAE4FB}" type="presOf" srcId="{9B60773F-39B5-4C0D-85B7-A250BD2B2CD5}" destId="{1B2751D8-16C0-44D9-8EF2-9888C23F0D83}" srcOrd="0" destOrd="0" presId="urn:microsoft.com/office/officeart/2005/8/layout/process4"/>
    <dgm:cxn modelId="{41F64833-B256-4908-981D-5608282E1D79}" type="presOf" srcId="{3C817F2F-476A-4E25-906C-9A0C9235A425}" destId="{D7C46DE0-03B9-4E0E-AEC4-D078A0E6594A}" srcOrd="0" destOrd="0" presId="urn:microsoft.com/office/officeart/2005/8/layout/process4"/>
    <dgm:cxn modelId="{B3DBCA49-30DB-4AEE-8E6F-5EB46BFB31C6}" srcId="{858E1260-3DB8-407B-BE99-814351B46582}" destId="{1561CC16-1FE1-4CF4-9CA6-7DA70AE596DD}" srcOrd="1" destOrd="0" parTransId="{BAB74F94-1E76-4FC4-99B4-15C8BAF14D14}" sibTransId="{CAA3A74D-8CD8-4E27-AF6A-54DA41BABB99}"/>
    <dgm:cxn modelId="{F1F66BD6-1965-4008-A570-EB4B7530FCB4}" type="presOf" srcId="{1561CC16-1FE1-4CF4-9CA6-7DA70AE596DD}" destId="{E215A18D-6423-492F-9A15-F948BD195654}" srcOrd="1" destOrd="0" presId="urn:microsoft.com/office/officeart/2005/8/layout/process4"/>
    <dgm:cxn modelId="{B49286E1-3A78-466C-9CA5-FCB3B558377E}" type="presOf" srcId="{FA248E3B-A56B-468A-A7B8-EA6C2985B159}" destId="{8872436B-8126-47E7-A969-B847AC5B0D87}" srcOrd="0" destOrd="0" presId="urn:microsoft.com/office/officeart/2005/8/layout/process4"/>
    <dgm:cxn modelId="{38699CE7-C15F-43DB-9D04-732FAD6301EF}" type="presOf" srcId="{40FE55E7-02FC-4EFA-B5B0-A59D8F5D1A64}" destId="{BCD3071D-086F-486F-9F21-4E58E7EE88BF}" srcOrd="0" destOrd="0" presId="urn:microsoft.com/office/officeart/2005/8/layout/process4"/>
    <dgm:cxn modelId="{12E89994-4B2D-430E-B6D8-ECF77507AAEF}" srcId="{858E1260-3DB8-407B-BE99-814351B46582}" destId="{40FE55E7-02FC-4EFA-B5B0-A59D8F5D1A64}" srcOrd="0" destOrd="0" parTransId="{ECD6347E-3DF9-460B-9B6A-E3372172E1A6}" sibTransId="{D1C01B15-4BB3-4C95-AC4F-1401190C9ACF}"/>
    <dgm:cxn modelId="{A1971CB9-6F5A-420D-99BF-A299B7BB3E4B}" type="presParOf" srcId="{9495F01C-1B72-4787-AD3F-BA7B27731AA0}" destId="{44981F03-6878-4131-8C74-031E671C88B6}" srcOrd="0" destOrd="0" presId="urn:microsoft.com/office/officeart/2005/8/layout/process4"/>
    <dgm:cxn modelId="{F0475756-7BCA-4D96-A120-7F8EC79A2F92}" type="presParOf" srcId="{44981F03-6878-4131-8C74-031E671C88B6}" destId="{D7C46DE0-03B9-4E0E-AEC4-D078A0E6594A}" srcOrd="0" destOrd="0" presId="urn:microsoft.com/office/officeart/2005/8/layout/process4"/>
    <dgm:cxn modelId="{F78EF8B4-38EE-4AB6-B3C7-F70C1C9BBCBF}" type="presParOf" srcId="{44981F03-6878-4131-8C74-031E671C88B6}" destId="{2AAB4028-FABD-42A8-B81A-CADFBB99312C}" srcOrd="1" destOrd="0" presId="urn:microsoft.com/office/officeart/2005/8/layout/process4"/>
    <dgm:cxn modelId="{B60D57FF-0B98-49A7-A245-A7BC73FFEDED}" type="presParOf" srcId="{44981F03-6878-4131-8C74-031E671C88B6}" destId="{C5E8E1EB-8528-43A4-BB60-8D04963730C2}" srcOrd="2" destOrd="0" presId="urn:microsoft.com/office/officeart/2005/8/layout/process4"/>
    <dgm:cxn modelId="{3CFC27D8-C224-48DF-A043-C7A602144801}" type="presParOf" srcId="{C5E8E1EB-8528-43A4-BB60-8D04963730C2}" destId="{441C1CBD-846F-4209-9C70-A95F39465FE6}" srcOrd="0" destOrd="0" presId="urn:microsoft.com/office/officeart/2005/8/layout/process4"/>
    <dgm:cxn modelId="{3908EFCE-75FA-40DC-90E5-3AB7D2C5D469}" type="presParOf" srcId="{C5E8E1EB-8528-43A4-BB60-8D04963730C2}" destId="{8872436B-8126-47E7-A969-B847AC5B0D87}" srcOrd="1" destOrd="0" presId="urn:microsoft.com/office/officeart/2005/8/layout/process4"/>
    <dgm:cxn modelId="{E6F29E59-2A61-416D-B99B-6E0DE91EAA76}" type="presParOf" srcId="{9495F01C-1B72-4787-AD3F-BA7B27731AA0}" destId="{21FD599D-85B6-4CE9-9AE7-CCBBDE74CFB4}" srcOrd="1" destOrd="0" presId="urn:microsoft.com/office/officeart/2005/8/layout/process4"/>
    <dgm:cxn modelId="{FA2D9A4D-9CB7-41B4-9DFE-E464663116C7}" type="presParOf" srcId="{9495F01C-1B72-4787-AD3F-BA7B27731AA0}" destId="{C5AF5C99-4DF7-4E72-93AA-4B679BC315A4}" srcOrd="2" destOrd="0" presId="urn:microsoft.com/office/officeart/2005/8/layout/process4"/>
    <dgm:cxn modelId="{A86E31CC-C52E-4DD9-ABF4-DDF2D4D6BAA9}" type="presParOf" srcId="{C5AF5C99-4DF7-4E72-93AA-4B679BC315A4}" destId="{1B2751D8-16C0-44D9-8EF2-9888C23F0D83}" srcOrd="0" destOrd="0" presId="urn:microsoft.com/office/officeart/2005/8/layout/process4"/>
    <dgm:cxn modelId="{2AC92BE3-4893-42C9-84C7-125ABF86C88D}" type="presParOf" srcId="{C5AF5C99-4DF7-4E72-93AA-4B679BC315A4}" destId="{E559EC6B-90A2-4DFA-98E8-BD64764B84F2}" srcOrd="1" destOrd="0" presId="urn:microsoft.com/office/officeart/2005/8/layout/process4"/>
    <dgm:cxn modelId="{B1A19908-4EF4-4660-B33C-5DCEFD9C9D7F}" type="presParOf" srcId="{C5AF5C99-4DF7-4E72-93AA-4B679BC315A4}" destId="{23CB0C7D-7751-4198-AF85-47A5E5B9A9C9}" srcOrd="2" destOrd="0" presId="urn:microsoft.com/office/officeart/2005/8/layout/process4"/>
    <dgm:cxn modelId="{1E7B002D-B098-4EE0-9185-5AFBC204170D}" type="presParOf" srcId="{23CB0C7D-7751-4198-AF85-47A5E5B9A9C9}" destId="{FEA0DB4A-1B95-47B7-B2AF-70B67B9B6F6C}" srcOrd="0" destOrd="0" presId="urn:microsoft.com/office/officeart/2005/8/layout/process4"/>
    <dgm:cxn modelId="{94B53BA0-5237-4911-B48D-80C61D600E8F}" type="presParOf" srcId="{23CB0C7D-7751-4198-AF85-47A5E5B9A9C9}" destId="{F3B6DA54-2182-4E83-944F-6BF1C103F51A}" srcOrd="1" destOrd="0" presId="urn:microsoft.com/office/officeart/2005/8/layout/process4"/>
    <dgm:cxn modelId="{759ECBCC-275B-4993-AEA0-E3687193C7F2}" type="presParOf" srcId="{9495F01C-1B72-4787-AD3F-BA7B27731AA0}" destId="{604033FC-730F-48F3-A019-18230631959E}" srcOrd="3" destOrd="0" presId="urn:microsoft.com/office/officeart/2005/8/layout/process4"/>
    <dgm:cxn modelId="{575AD145-1A5B-44B8-AF04-67347304857B}" type="presParOf" srcId="{9495F01C-1B72-4787-AD3F-BA7B27731AA0}" destId="{8D0CF989-4755-43A8-8C04-C3032AF3A30F}" srcOrd="4" destOrd="0" presId="urn:microsoft.com/office/officeart/2005/8/layout/process4"/>
    <dgm:cxn modelId="{81F22267-0B67-4C83-BD58-3C0CFD2033FF}" type="presParOf" srcId="{8D0CF989-4755-43A8-8C04-C3032AF3A30F}" destId="{68B83464-D601-46B2-B995-2C6BBAFD76EC}" srcOrd="0" destOrd="0" presId="urn:microsoft.com/office/officeart/2005/8/layout/process4"/>
    <dgm:cxn modelId="{B337A472-3046-469C-9911-0FD51C74A676}" type="presParOf" srcId="{8D0CF989-4755-43A8-8C04-C3032AF3A30F}" destId="{E215A18D-6423-492F-9A15-F948BD195654}" srcOrd="1" destOrd="0" presId="urn:microsoft.com/office/officeart/2005/8/layout/process4"/>
    <dgm:cxn modelId="{59013A33-242F-40C9-8709-E2DB8470CDC1}" type="presParOf" srcId="{8D0CF989-4755-43A8-8C04-C3032AF3A30F}" destId="{AF9A9883-C93D-4BD2-876A-AA1485C35FEA}" srcOrd="2" destOrd="0" presId="urn:microsoft.com/office/officeart/2005/8/layout/process4"/>
    <dgm:cxn modelId="{EB4C58F2-C627-455D-BBC0-3FAEBCD09E79}" type="presParOf" srcId="{AF9A9883-C93D-4BD2-876A-AA1485C35FEA}" destId="{5EA19027-D2DF-4950-BE19-53460E887537}" srcOrd="0" destOrd="0" presId="urn:microsoft.com/office/officeart/2005/8/layout/process4"/>
    <dgm:cxn modelId="{9CCA08D8-E098-4D59-A4CD-C9F14768B204}" type="presParOf" srcId="{AF9A9883-C93D-4BD2-876A-AA1485C35FEA}" destId="{8DD20E93-92C0-48DE-8231-70F89DECFD8E}" srcOrd="1" destOrd="0" presId="urn:microsoft.com/office/officeart/2005/8/layout/process4"/>
    <dgm:cxn modelId="{1D406D93-4BF0-44A2-B797-091BF02CCBE7}" type="presParOf" srcId="{9495F01C-1B72-4787-AD3F-BA7B27731AA0}" destId="{6259521D-0516-445A-997A-BD6233BAC4D7}" srcOrd="5" destOrd="0" presId="urn:microsoft.com/office/officeart/2005/8/layout/process4"/>
    <dgm:cxn modelId="{521319A0-B745-4D8F-90D4-614CEA34BD76}" type="presParOf" srcId="{9495F01C-1B72-4787-AD3F-BA7B27731AA0}" destId="{8F8A9905-1DC5-413A-BE95-E294B23EE350}" srcOrd="6" destOrd="0" presId="urn:microsoft.com/office/officeart/2005/8/layout/process4"/>
    <dgm:cxn modelId="{D79D002E-48F8-468E-89E9-E98B848B2635}" type="presParOf" srcId="{8F8A9905-1DC5-413A-BE95-E294B23EE350}" destId="{BCD3071D-086F-486F-9F21-4E58E7EE88BF}" srcOrd="0" destOrd="0" presId="urn:microsoft.com/office/officeart/2005/8/layout/process4"/>
    <dgm:cxn modelId="{26213244-891D-4A27-BD2B-9D1C91C38C19}" type="presParOf" srcId="{8F8A9905-1DC5-413A-BE95-E294B23EE350}" destId="{A53F9FD5-3F8E-4EC0-85AF-D209FC0C90CF}" srcOrd="1" destOrd="0" presId="urn:microsoft.com/office/officeart/2005/8/layout/process4"/>
    <dgm:cxn modelId="{BA09071A-D367-4BDC-BD70-68B31ACB8971}" type="presParOf" srcId="{8F8A9905-1DC5-413A-BE95-E294B23EE350}" destId="{005F3FA1-E4A9-4963-83CE-41D3A31853F0}" srcOrd="2" destOrd="0" presId="urn:microsoft.com/office/officeart/2005/8/layout/process4"/>
    <dgm:cxn modelId="{293CC5DD-B475-4FB9-B029-1360D40A3D5A}" type="presParOf" srcId="{005F3FA1-E4A9-4963-83CE-41D3A31853F0}" destId="{DDE2BC28-11CF-4C8C-9CA6-189CAF471172}" srcOrd="0" destOrd="0" presId="urn:microsoft.com/office/officeart/2005/8/layout/process4"/>
    <dgm:cxn modelId="{6B516EFE-FCCB-4E62-AED5-A57C6A5D6867}" type="presParOf" srcId="{005F3FA1-E4A9-4963-83CE-41D3A31853F0}" destId="{74254800-F9C0-43DD-BCAE-245504208B5C}" srcOrd="1"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AB4028-FABD-42A8-B81A-CADFBB99312C}">
      <dsp:nvSpPr>
        <dsp:cNvPr id="0" name=""/>
        <dsp:cNvSpPr/>
      </dsp:nvSpPr>
      <dsp:spPr>
        <a:xfrm>
          <a:off x="0" y="3712270"/>
          <a:ext cx="8229600" cy="8121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i="0" kern="1200" dirty="0" smtClean="0">
              <a:latin typeface="Baskerville Old Face" pitchFamily="18" charset="0"/>
            </a:rPr>
            <a:t>Modern English</a:t>
          </a:r>
          <a:endParaRPr lang="en-US" sz="3200" b="1" i="0" kern="1200" dirty="0">
            <a:latin typeface="Baskerville Old Face" pitchFamily="18" charset="0"/>
          </a:endParaRPr>
        </a:p>
      </dsp:txBody>
      <dsp:txXfrm>
        <a:off x="0" y="3712270"/>
        <a:ext cx="8229600" cy="438563"/>
      </dsp:txXfrm>
    </dsp:sp>
    <dsp:sp modelId="{441C1CBD-846F-4209-9C70-A95F39465FE6}">
      <dsp:nvSpPr>
        <dsp:cNvPr id="0" name=""/>
        <dsp:cNvSpPr/>
      </dsp:nvSpPr>
      <dsp:spPr>
        <a:xfrm>
          <a:off x="0" y="4134590"/>
          <a:ext cx="4114799" cy="3735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sz="2300" i="1" kern="1200" dirty="0" smtClean="0">
              <a:latin typeface="Baskerville Old Face" pitchFamily="18" charset="0"/>
            </a:rPr>
            <a:t>Pride and Prejudice</a:t>
          </a:r>
          <a:endParaRPr lang="en-US" sz="2300" i="1" kern="1200" dirty="0">
            <a:latin typeface="Baskerville Old Face" pitchFamily="18" charset="0"/>
          </a:endParaRPr>
        </a:p>
      </dsp:txBody>
      <dsp:txXfrm>
        <a:off x="0" y="4134590"/>
        <a:ext cx="4114799" cy="373590"/>
      </dsp:txXfrm>
    </dsp:sp>
    <dsp:sp modelId="{8872436B-8126-47E7-A969-B847AC5B0D87}">
      <dsp:nvSpPr>
        <dsp:cNvPr id="0" name=""/>
        <dsp:cNvSpPr/>
      </dsp:nvSpPr>
      <dsp:spPr>
        <a:xfrm>
          <a:off x="4114800" y="4134590"/>
          <a:ext cx="4114799" cy="3735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sz="2300" i="0" kern="1200" dirty="0" smtClean="0">
              <a:latin typeface="Baskerville Old Face" pitchFamily="18" charset="0"/>
            </a:rPr>
            <a:t>Jane Austen</a:t>
          </a:r>
          <a:endParaRPr lang="en-US" sz="2300" i="0" kern="1200" dirty="0">
            <a:latin typeface="Baskerville Old Face" pitchFamily="18" charset="0"/>
          </a:endParaRPr>
        </a:p>
      </dsp:txBody>
      <dsp:txXfrm>
        <a:off x="4114800" y="4134590"/>
        <a:ext cx="4114799" cy="373590"/>
      </dsp:txXfrm>
    </dsp:sp>
    <dsp:sp modelId="{E559EC6B-90A2-4DFA-98E8-BD64764B84F2}">
      <dsp:nvSpPr>
        <dsp:cNvPr id="0" name=""/>
        <dsp:cNvSpPr/>
      </dsp:nvSpPr>
      <dsp:spPr>
        <a:xfrm rot="10800000">
          <a:off x="0" y="2475359"/>
          <a:ext cx="8229600" cy="124909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latin typeface="Baskerville Old Face" pitchFamily="18" charset="0"/>
            </a:rPr>
            <a:t>Early Modern English</a:t>
          </a:r>
          <a:endParaRPr lang="en-US" sz="3200" b="1" kern="1200" dirty="0">
            <a:latin typeface="Baskerville Old Face" pitchFamily="18" charset="0"/>
          </a:endParaRPr>
        </a:p>
      </dsp:txBody>
      <dsp:txXfrm>
        <a:off x="0" y="2475359"/>
        <a:ext cx="8229600" cy="438431"/>
      </dsp:txXfrm>
    </dsp:sp>
    <dsp:sp modelId="{FEA0DB4A-1B95-47B7-B2AF-70B67B9B6F6C}">
      <dsp:nvSpPr>
        <dsp:cNvPr id="0" name=""/>
        <dsp:cNvSpPr/>
      </dsp:nvSpPr>
      <dsp:spPr>
        <a:xfrm>
          <a:off x="0" y="2913791"/>
          <a:ext cx="4114799" cy="3734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sz="2300" i="1" kern="1200" dirty="0" smtClean="0">
              <a:latin typeface="Baskerville Old Face" pitchFamily="18" charset="0"/>
            </a:rPr>
            <a:t>Macbeth</a:t>
          </a:r>
          <a:endParaRPr lang="en-US" sz="2300" i="1" kern="1200" dirty="0">
            <a:latin typeface="Baskerville Old Face" pitchFamily="18" charset="0"/>
          </a:endParaRPr>
        </a:p>
      </dsp:txBody>
      <dsp:txXfrm>
        <a:off x="0" y="2913791"/>
        <a:ext cx="4114799" cy="373478"/>
      </dsp:txXfrm>
    </dsp:sp>
    <dsp:sp modelId="{F3B6DA54-2182-4E83-944F-6BF1C103F51A}">
      <dsp:nvSpPr>
        <dsp:cNvPr id="0" name=""/>
        <dsp:cNvSpPr/>
      </dsp:nvSpPr>
      <dsp:spPr>
        <a:xfrm>
          <a:off x="4114800" y="2913791"/>
          <a:ext cx="4114799" cy="3734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sz="2300" i="0" kern="1200" dirty="0" smtClean="0">
              <a:latin typeface="Baskerville Old Face" pitchFamily="18" charset="0"/>
            </a:rPr>
            <a:t>William Shakespeare</a:t>
          </a:r>
          <a:endParaRPr lang="en-US" sz="2300" i="0" kern="1200" dirty="0">
            <a:latin typeface="Baskerville Old Face" pitchFamily="18" charset="0"/>
          </a:endParaRPr>
        </a:p>
      </dsp:txBody>
      <dsp:txXfrm>
        <a:off x="4114800" y="2913791"/>
        <a:ext cx="4114799" cy="373478"/>
      </dsp:txXfrm>
    </dsp:sp>
    <dsp:sp modelId="{E215A18D-6423-492F-9A15-F948BD195654}">
      <dsp:nvSpPr>
        <dsp:cNvPr id="0" name=""/>
        <dsp:cNvSpPr/>
      </dsp:nvSpPr>
      <dsp:spPr>
        <a:xfrm rot="10800000">
          <a:off x="0" y="1238449"/>
          <a:ext cx="8229600" cy="124909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latin typeface="Baskerville Old Face" pitchFamily="18" charset="0"/>
            </a:rPr>
            <a:t>Middle English</a:t>
          </a:r>
          <a:endParaRPr lang="en-US" sz="3200" b="1" kern="1200" dirty="0">
            <a:latin typeface="Baskerville Old Face" pitchFamily="18" charset="0"/>
          </a:endParaRPr>
        </a:p>
      </dsp:txBody>
      <dsp:txXfrm>
        <a:off x="0" y="1238449"/>
        <a:ext cx="8229600" cy="438431"/>
      </dsp:txXfrm>
    </dsp:sp>
    <dsp:sp modelId="{5EA19027-D2DF-4950-BE19-53460E887537}">
      <dsp:nvSpPr>
        <dsp:cNvPr id="0" name=""/>
        <dsp:cNvSpPr/>
      </dsp:nvSpPr>
      <dsp:spPr>
        <a:xfrm>
          <a:off x="0" y="1676880"/>
          <a:ext cx="4114799" cy="3734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sz="2300" i="1" kern="1200" dirty="0" smtClean="0">
              <a:latin typeface="Baskerville Old Face" pitchFamily="18" charset="0"/>
            </a:rPr>
            <a:t>The Canterbury Tales</a:t>
          </a:r>
          <a:endParaRPr lang="en-US" sz="2300" i="1" kern="1200" dirty="0">
            <a:latin typeface="Baskerville Old Face" pitchFamily="18" charset="0"/>
          </a:endParaRPr>
        </a:p>
      </dsp:txBody>
      <dsp:txXfrm>
        <a:off x="0" y="1676880"/>
        <a:ext cx="4114799" cy="373478"/>
      </dsp:txXfrm>
    </dsp:sp>
    <dsp:sp modelId="{8DD20E93-92C0-48DE-8231-70F89DECFD8E}">
      <dsp:nvSpPr>
        <dsp:cNvPr id="0" name=""/>
        <dsp:cNvSpPr/>
      </dsp:nvSpPr>
      <dsp:spPr>
        <a:xfrm>
          <a:off x="4114800" y="1676880"/>
          <a:ext cx="4114799" cy="3734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sz="2300" kern="1200" dirty="0" smtClean="0">
              <a:latin typeface="Baskerville Old Face" pitchFamily="18" charset="0"/>
            </a:rPr>
            <a:t>Geoffrey Chaucer</a:t>
          </a:r>
          <a:endParaRPr lang="en-US" sz="2300" kern="1200" dirty="0">
            <a:latin typeface="Baskerville Old Face" pitchFamily="18" charset="0"/>
          </a:endParaRPr>
        </a:p>
      </dsp:txBody>
      <dsp:txXfrm>
        <a:off x="4114800" y="1676880"/>
        <a:ext cx="4114799" cy="373478"/>
      </dsp:txXfrm>
    </dsp:sp>
    <dsp:sp modelId="{A53F9FD5-3F8E-4EC0-85AF-D209FC0C90CF}">
      <dsp:nvSpPr>
        <dsp:cNvPr id="0" name=""/>
        <dsp:cNvSpPr/>
      </dsp:nvSpPr>
      <dsp:spPr>
        <a:xfrm rot="10800000">
          <a:off x="0" y="1538"/>
          <a:ext cx="8229600" cy="124909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latin typeface="Baskerville Old Face" pitchFamily="18" charset="0"/>
            </a:rPr>
            <a:t>Old English</a:t>
          </a:r>
          <a:endParaRPr lang="en-US" sz="3200" b="1" kern="1200" dirty="0">
            <a:latin typeface="Baskerville Old Face" pitchFamily="18" charset="0"/>
          </a:endParaRPr>
        </a:p>
      </dsp:txBody>
      <dsp:txXfrm>
        <a:off x="0" y="1538"/>
        <a:ext cx="8229600" cy="438431"/>
      </dsp:txXfrm>
    </dsp:sp>
    <dsp:sp modelId="{DDE2BC28-11CF-4C8C-9CA6-189CAF471172}">
      <dsp:nvSpPr>
        <dsp:cNvPr id="0" name=""/>
        <dsp:cNvSpPr/>
      </dsp:nvSpPr>
      <dsp:spPr>
        <a:xfrm>
          <a:off x="0" y="439970"/>
          <a:ext cx="4114799" cy="3734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sz="2300" i="1" kern="1200" dirty="0" smtClean="0">
              <a:latin typeface="Baskerville Old Face" pitchFamily="18" charset="0"/>
            </a:rPr>
            <a:t>Beowulf</a:t>
          </a:r>
          <a:endParaRPr lang="en-US" sz="2300" i="1" kern="1200" dirty="0">
            <a:latin typeface="Baskerville Old Face" pitchFamily="18" charset="0"/>
          </a:endParaRPr>
        </a:p>
      </dsp:txBody>
      <dsp:txXfrm>
        <a:off x="0" y="439970"/>
        <a:ext cx="4114799" cy="373478"/>
      </dsp:txXfrm>
    </dsp:sp>
    <dsp:sp modelId="{74254800-F9C0-43DD-BCAE-245504208B5C}">
      <dsp:nvSpPr>
        <dsp:cNvPr id="0" name=""/>
        <dsp:cNvSpPr/>
      </dsp:nvSpPr>
      <dsp:spPr>
        <a:xfrm>
          <a:off x="4114800" y="439970"/>
          <a:ext cx="4114799" cy="3734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sz="2300" kern="1200" dirty="0" smtClean="0">
              <a:latin typeface="Baskerville Old Face" pitchFamily="18" charset="0"/>
            </a:rPr>
            <a:t>Unknown</a:t>
          </a:r>
          <a:endParaRPr lang="en-US" sz="2300" kern="1200" dirty="0">
            <a:latin typeface="Baskerville Old Face" pitchFamily="18" charset="0"/>
          </a:endParaRPr>
        </a:p>
      </dsp:txBody>
      <dsp:txXfrm>
        <a:off x="4114800" y="439970"/>
        <a:ext cx="4114799" cy="3734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37BB0B-974B-4198-BC72-D3A4E180FC43}" type="datetimeFigureOut">
              <a:rPr lang="en-US" smtClean="0"/>
              <a:pPr/>
              <a:t>8/31/2012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AD8DE2-E524-4AE4-8A76-FE260ED8F070}" type="slidenum">
              <a:rPr lang="en-US" smtClean="0"/>
              <a:pPr/>
              <a:t>‹#›</a:t>
            </a:fld>
            <a:endParaRPr lang="en-US"/>
          </a:p>
        </p:txBody>
      </p:sp>
    </p:spTree>
    <p:extLst>
      <p:ext uri="{BB962C8B-B14F-4D97-AF65-F5344CB8AC3E}">
        <p14:creationId xmlns="" xmlns:p14="http://schemas.microsoft.com/office/powerpoint/2010/main" val="2007761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D8DE2-E524-4AE4-8A76-FE260ED8F070}" type="slidenum">
              <a:rPr lang="en-US" smtClean="0"/>
              <a:pPr/>
              <a:t>1</a:t>
            </a:fld>
            <a:endParaRPr lang="en-US"/>
          </a:p>
        </p:txBody>
      </p:sp>
    </p:spTree>
    <p:extLst>
      <p:ext uri="{BB962C8B-B14F-4D97-AF65-F5344CB8AC3E}">
        <p14:creationId xmlns="" xmlns:p14="http://schemas.microsoft.com/office/powerpoint/2010/main" val="240458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6B7042-FCA8-4ECC-9DE6-F3A3869B3248}" type="datetimeFigureOut">
              <a:rPr lang="en-US" smtClean="0"/>
              <a:pPr/>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7E729-69E0-4281-8AB4-F9E20D39F3B3}" type="slidenum">
              <a:rPr lang="en-US" smtClean="0"/>
              <a:pPr/>
              <a:t>‹#›</a:t>
            </a:fld>
            <a:endParaRPr lang="en-US"/>
          </a:p>
        </p:txBody>
      </p:sp>
    </p:spTree>
    <p:extLst>
      <p:ext uri="{BB962C8B-B14F-4D97-AF65-F5344CB8AC3E}">
        <p14:creationId xmlns="" xmlns:p14="http://schemas.microsoft.com/office/powerpoint/2010/main" val="1303825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6B7042-FCA8-4ECC-9DE6-F3A3869B3248}" type="datetimeFigureOut">
              <a:rPr lang="en-US" smtClean="0"/>
              <a:pPr/>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7E729-69E0-4281-8AB4-F9E20D39F3B3}" type="slidenum">
              <a:rPr lang="en-US" smtClean="0"/>
              <a:pPr/>
              <a:t>‹#›</a:t>
            </a:fld>
            <a:endParaRPr lang="en-US"/>
          </a:p>
        </p:txBody>
      </p:sp>
    </p:spTree>
    <p:extLst>
      <p:ext uri="{BB962C8B-B14F-4D97-AF65-F5344CB8AC3E}">
        <p14:creationId xmlns="" xmlns:p14="http://schemas.microsoft.com/office/powerpoint/2010/main" val="3172684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6B7042-FCA8-4ECC-9DE6-F3A3869B3248}" type="datetimeFigureOut">
              <a:rPr lang="en-US" smtClean="0"/>
              <a:pPr/>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7E729-69E0-4281-8AB4-F9E20D39F3B3}" type="slidenum">
              <a:rPr lang="en-US" smtClean="0"/>
              <a:pPr/>
              <a:t>‹#›</a:t>
            </a:fld>
            <a:endParaRPr lang="en-US"/>
          </a:p>
        </p:txBody>
      </p:sp>
    </p:spTree>
    <p:extLst>
      <p:ext uri="{BB962C8B-B14F-4D97-AF65-F5344CB8AC3E}">
        <p14:creationId xmlns="" xmlns:p14="http://schemas.microsoft.com/office/powerpoint/2010/main" val="3652057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6B7042-FCA8-4ECC-9DE6-F3A3869B3248}" type="datetimeFigureOut">
              <a:rPr lang="en-US" smtClean="0"/>
              <a:pPr/>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7E729-69E0-4281-8AB4-F9E20D39F3B3}" type="slidenum">
              <a:rPr lang="en-US" smtClean="0"/>
              <a:pPr/>
              <a:t>‹#›</a:t>
            </a:fld>
            <a:endParaRPr lang="en-US"/>
          </a:p>
        </p:txBody>
      </p:sp>
    </p:spTree>
    <p:extLst>
      <p:ext uri="{BB962C8B-B14F-4D97-AF65-F5344CB8AC3E}">
        <p14:creationId xmlns="" xmlns:p14="http://schemas.microsoft.com/office/powerpoint/2010/main" val="732651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6B7042-FCA8-4ECC-9DE6-F3A3869B3248}" type="datetimeFigureOut">
              <a:rPr lang="en-US" smtClean="0"/>
              <a:pPr/>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7E729-69E0-4281-8AB4-F9E20D39F3B3}" type="slidenum">
              <a:rPr lang="en-US" smtClean="0"/>
              <a:pPr/>
              <a:t>‹#›</a:t>
            </a:fld>
            <a:endParaRPr lang="en-US"/>
          </a:p>
        </p:txBody>
      </p:sp>
    </p:spTree>
    <p:extLst>
      <p:ext uri="{BB962C8B-B14F-4D97-AF65-F5344CB8AC3E}">
        <p14:creationId xmlns="" xmlns:p14="http://schemas.microsoft.com/office/powerpoint/2010/main" val="640254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6B7042-FCA8-4ECC-9DE6-F3A3869B3248}" type="datetimeFigureOut">
              <a:rPr lang="en-US" smtClean="0"/>
              <a:pPr/>
              <a:t>8/31/2012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7E729-69E0-4281-8AB4-F9E20D39F3B3}" type="slidenum">
              <a:rPr lang="en-US" smtClean="0"/>
              <a:pPr/>
              <a:t>‹#›</a:t>
            </a:fld>
            <a:endParaRPr lang="en-US"/>
          </a:p>
        </p:txBody>
      </p:sp>
    </p:spTree>
    <p:extLst>
      <p:ext uri="{BB962C8B-B14F-4D97-AF65-F5344CB8AC3E}">
        <p14:creationId xmlns="" xmlns:p14="http://schemas.microsoft.com/office/powerpoint/2010/main" val="1905278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6B7042-FCA8-4ECC-9DE6-F3A3869B3248}" type="datetimeFigureOut">
              <a:rPr lang="en-US" smtClean="0"/>
              <a:pPr/>
              <a:t>8/31/2012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B7E729-69E0-4281-8AB4-F9E20D39F3B3}" type="slidenum">
              <a:rPr lang="en-US" smtClean="0"/>
              <a:pPr/>
              <a:t>‹#›</a:t>
            </a:fld>
            <a:endParaRPr lang="en-US"/>
          </a:p>
        </p:txBody>
      </p:sp>
    </p:spTree>
    <p:extLst>
      <p:ext uri="{BB962C8B-B14F-4D97-AF65-F5344CB8AC3E}">
        <p14:creationId xmlns="" xmlns:p14="http://schemas.microsoft.com/office/powerpoint/2010/main" val="2774930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6B7042-FCA8-4ECC-9DE6-F3A3869B3248}" type="datetimeFigureOut">
              <a:rPr lang="en-US" smtClean="0"/>
              <a:pPr/>
              <a:t>8/31/2012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B7E729-69E0-4281-8AB4-F9E20D39F3B3}" type="slidenum">
              <a:rPr lang="en-US" smtClean="0"/>
              <a:pPr/>
              <a:t>‹#›</a:t>
            </a:fld>
            <a:endParaRPr lang="en-US"/>
          </a:p>
        </p:txBody>
      </p:sp>
    </p:spTree>
    <p:extLst>
      <p:ext uri="{BB962C8B-B14F-4D97-AF65-F5344CB8AC3E}">
        <p14:creationId xmlns="" xmlns:p14="http://schemas.microsoft.com/office/powerpoint/2010/main" val="2962793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B7042-FCA8-4ECC-9DE6-F3A3869B3248}" type="datetimeFigureOut">
              <a:rPr lang="en-US" smtClean="0"/>
              <a:pPr/>
              <a:t>8/31/2012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B7E729-69E0-4281-8AB4-F9E20D39F3B3}" type="slidenum">
              <a:rPr lang="en-US" smtClean="0"/>
              <a:pPr/>
              <a:t>‹#›</a:t>
            </a:fld>
            <a:endParaRPr lang="en-US"/>
          </a:p>
        </p:txBody>
      </p:sp>
    </p:spTree>
    <p:extLst>
      <p:ext uri="{BB962C8B-B14F-4D97-AF65-F5344CB8AC3E}">
        <p14:creationId xmlns="" xmlns:p14="http://schemas.microsoft.com/office/powerpoint/2010/main" val="1339029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6B7042-FCA8-4ECC-9DE6-F3A3869B3248}" type="datetimeFigureOut">
              <a:rPr lang="en-US" smtClean="0"/>
              <a:pPr/>
              <a:t>8/31/2012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7E729-69E0-4281-8AB4-F9E20D39F3B3}" type="slidenum">
              <a:rPr lang="en-US" smtClean="0"/>
              <a:pPr/>
              <a:t>‹#›</a:t>
            </a:fld>
            <a:endParaRPr lang="en-US"/>
          </a:p>
        </p:txBody>
      </p:sp>
    </p:spTree>
    <p:extLst>
      <p:ext uri="{BB962C8B-B14F-4D97-AF65-F5344CB8AC3E}">
        <p14:creationId xmlns="" xmlns:p14="http://schemas.microsoft.com/office/powerpoint/2010/main" val="402523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6B7042-FCA8-4ECC-9DE6-F3A3869B3248}" type="datetimeFigureOut">
              <a:rPr lang="en-US" smtClean="0"/>
              <a:pPr/>
              <a:t>8/31/2012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7E729-69E0-4281-8AB4-F9E20D39F3B3}" type="slidenum">
              <a:rPr lang="en-US" smtClean="0"/>
              <a:pPr/>
              <a:t>‹#›</a:t>
            </a:fld>
            <a:endParaRPr lang="en-US"/>
          </a:p>
        </p:txBody>
      </p:sp>
    </p:spTree>
    <p:extLst>
      <p:ext uri="{BB962C8B-B14F-4D97-AF65-F5344CB8AC3E}">
        <p14:creationId xmlns="" xmlns:p14="http://schemas.microsoft.com/office/powerpoint/2010/main" val="3291575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B7042-FCA8-4ECC-9DE6-F3A3869B3248}" type="datetimeFigureOut">
              <a:rPr lang="en-US" smtClean="0"/>
              <a:pPr/>
              <a:t>8/31/2012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7E729-69E0-4281-8AB4-F9E20D39F3B3}" type="slidenum">
              <a:rPr lang="en-US" smtClean="0"/>
              <a:pPr/>
              <a:t>‹#›</a:t>
            </a:fld>
            <a:endParaRPr lang="en-US"/>
          </a:p>
        </p:txBody>
      </p:sp>
    </p:spTree>
    <p:extLst>
      <p:ext uri="{BB962C8B-B14F-4D97-AF65-F5344CB8AC3E}">
        <p14:creationId xmlns="" xmlns:p14="http://schemas.microsoft.com/office/powerpoint/2010/main" val="3888537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odcasts.ox.ac.uk/beowulf-video" TargetMode="External"/><Relationship Id="rId2" Type="http://schemas.openxmlformats.org/officeDocument/2006/relationships/hyperlink" Target="http://writersinspire.podcasts.ox.ac.uk/content/beowulf-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98618" y="41656"/>
            <a:ext cx="6858000" cy="6858000"/>
          </a:xfrm>
          <a:prstGeom prst="rect">
            <a:avLst/>
          </a:prstGeom>
        </p:spPr>
      </p:pic>
      <p:sp>
        <p:nvSpPr>
          <p:cNvPr id="5" name="TextBox 4"/>
          <p:cNvSpPr txBox="1"/>
          <p:nvPr/>
        </p:nvSpPr>
        <p:spPr>
          <a:xfrm>
            <a:off x="3886200" y="6581185"/>
            <a:ext cx="5486400" cy="276999"/>
          </a:xfrm>
          <a:prstGeom prst="rect">
            <a:avLst/>
          </a:prstGeom>
          <a:noFill/>
        </p:spPr>
        <p:txBody>
          <a:bodyPr wrap="square" rtlCol="0">
            <a:spAutoFit/>
          </a:bodyPr>
          <a:lstStyle/>
          <a:p>
            <a:r>
              <a:rPr lang="en-US" sz="1200" dirty="0" smtClean="0">
                <a:latin typeface="Baskerville Old Face" pitchFamily="18" charset="0"/>
              </a:rPr>
              <a:t>Sutton </a:t>
            </a:r>
            <a:r>
              <a:rPr lang="en-US" sz="1200" dirty="0" err="1" smtClean="0">
                <a:latin typeface="Baskerville Old Face" pitchFamily="18" charset="0"/>
              </a:rPr>
              <a:t>Hoo</a:t>
            </a:r>
            <a:r>
              <a:rPr lang="en-US" sz="1200" dirty="0" smtClean="0">
                <a:latin typeface="Baskerville Old Face" pitchFamily="18" charset="0"/>
              </a:rPr>
              <a:t> helmet, 6</a:t>
            </a:r>
            <a:r>
              <a:rPr lang="en-US" sz="1200" baseline="30000" dirty="0" smtClean="0">
                <a:latin typeface="Baskerville Old Face" pitchFamily="18" charset="0"/>
              </a:rPr>
              <a:t>th</a:t>
            </a:r>
            <a:r>
              <a:rPr lang="en-US" sz="1200" dirty="0" smtClean="0">
                <a:latin typeface="Baskerville Old Face" pitchFamily="18" charset="0"/>
              </a:rPr>
              <a:t> Century. Courtesy of the British Museum, London.</a:t>
            </a:r>
            <a:endParaRPr lang="en-US" sz="1200" dirty="0">
              <a:latin typeface="Baskerville Old Face" pitchFamily="18" charset="0"/>
            </a:endParaRPr>
          </a:p>
        </p:txBody>
      </p:sp>
      <p:sp>
        <p:nvSpPr>
          <p:cNvPr id="8" name="TextBox 7"/>
          <p:cNvSpPr txBox="1"/>
          <p:nvPr/>
        </p:nvSpPr>
        <p:spPr>
          <a:xfrm>
            <a:off x="-20782" y="-228600"/>
            <a:ext cx="6248400" cy="1708160"/>
          </a:xfrm>
          <a:prstGeom prst="rect">
            <a:avLst/>
          </a:prstGeom>
          <a:noFill/>
        </p:spPr>
        <p:txBody>
          <a:bodyPr wrap="square" rtlCol="0">
            <a:spAutoFit/>
          </a:bodyPr>
          <a:lstStyle/>
          <a:p>
            <a:r>
              <a:rPr lang="en-US" sz="10500" dirty="0" smtClean="0">
                <a:latin typeface="Georgia" pitchFamily="18" charset="0"/>
              </a:rPr>
              <a:t>Beowulf</a:t>
            </a:r>
            <a:endParaRPr lang="en-US" sz="10500" dirty="0">
              <a:latin typeface="Georgia" pitchFamily="18" charset="0"/>
            </a:endParaRPr>
          </a:p>
        </p:txBody>
      </p:sp>
      <p:sp>
        <p:nvSpPr>
          <p:cNvPr id="10" name="TextBox 9"/>
          <p:cNvSpPr txBox="1"/>
          <p:nvPr/>
        </p:nvSpPr>
        <p:spPr>
          <a:xfrm>
            <a:off x="304800" y="1600200"/>
            <a:ext cx="3352800" cy="4093428"/>
          </a:xfrm>
          <a:prstGeom prst="rect">
            <a:avLst/>
          </a:prstGeom>
          <a:noFill/>
        </p:spPr>
        <p:txBody>
          <a:bodyPr wrap="square" rtlCol="0">
            <a:spAutoFit/>
          </a:bodyPr>
          <a:lstStyle/>
          <a:p>
            <a:r>
              <a:rPr lang="en-US" sz="2000" dirty="0" smtClean="0">
                <a:latin typeface="Goudy Old Style" pitchFamily="18" charset="0"/>
                <a:ea typeface="Adobe Kaiti Std R" pitchFamily="18" charset="-128"/>
              </a:rPr>
              <a:t>Beowulf, a </a:t>
            </a:r>
            <a:r>
              <a:rPr lang="en-US" sz="2000" dirty="0" err="1" smtClean="0">
                <a:latin typeface="Goudy Old Style" pitchFamily="18" charset="0"/>
                <a:ea typeface="Adobe Kaiti Std R" pitchFamily="18" charset="-128"/>
              </a:rPr>
              <a:t>Geatish</a:t>
            </a:r>
            <a:r>
              <a:rPr lang="en-US" sz="2000" dirty="0" smtClean="0">
                <a:latin typeface="Goudy Old Style" pitchFamily="18" charset="0"/>
                <a:ea typeface="Adobe Kaiti Std R" pitchFamily="18" charset="-128"/>
              </a:rPr>
              <a:t> warrior, defeats Grendel, a monster terrorizing a Danish </a:t>
            </a:r>
            <a:r>
              <a:rPr lang="en-US" sz="2000" dirty="0" err="1" smtClean="0">
                <a:latin typeface="Goudy Old Style" pitchFamily="18" charset="0"/>
                <a:ea typeface="Adobe Kaiti Std R" pitchFamily="18" charset="-128"/>
              </a:rPr>
              <a:t>meadhall</a:t>
            </a:r>
            <a:r>
              <a:rPr lang="en-US" sz="2000" dirty="0" smtClean="0">
                <a:latin typeface="Goudy Old Style" pitchFamily="18" charset="0"/>
                <a:ea typeface="Adobe Kaiti Std R" pitchFamily="18" charset="-128"/>
              </a:rPr>
              <a:t>. After defeating Grendel, he also defeats Grendel’s mother. Upon </a:t>
            </a:r>
            <a:r>
              <a:rPr lang="en-US" sz="2000" dirty="0" err="1" smtClean="0">
                <a:latin typeface="Goudy Old Style" pitchFamily="18" charset="0"/>
                <a:ea typeface="Adobe Kaiti Std R" pitchFamily="18" charset="-128"/>
              </a:rPr>
              <a:t>reterning</a:t>
            </a:r>
            <a:r>
              <a:rPr lang="en-US" sz="2000" dirty="0" smtClean="0">
                <a:latin typeface="Goudy Old Style" pitchFamily="18" charset="0"/>
                <a:ea typeface="Adobe Kaiti Std R" pitchFamily="18" charset="-128"/>
              </a:rPr>
              <a:t> to </a:t>
            </a:r>
            <a:r>
              <a:rPr lang="en-US" sz="2000" dirty="0" err="1" smtClean="0">
                <a:latin typeface="Goudy Old Style" pitchFamily="18" charset="0"/>
                <a:ea typeface="Adobe Kaiti Std R" pitchFamily="18" charset="-128"/>
              </a:rPr>
              <a:t>Geatland</a:t>
            </a:r>
            <a:r>
              <a:rPr lang="en-US" sz="2000" dirty="0" smtClean="0">
                <a:latin typeface="Goudy Old Style" pitchFamily="18" charset="0"/>
                <a:ea typeface="Adobe Kaiti Std R" pitchFamily="18" charset="-128"/>
              </a:rPr>
              <a:t>, he becomes King of the </a:t>
            </a:r>
            <a:r>
              <a:rPr lang="en-US" sz="2000" dirty="0" err="1" smtClean="0">
                <a:latin typeface="Goudy Old Style" pitchFamily="18" charset="0"/>
                <a:ea typeface="Adobe Kaiti Std R" pitchFamily="18" charset="-128"/>
              </a:rPr>
              <a:t>Geats</a:t>
            </a:r>
            <a:r>
              <a:rPr lang="en-US" sz="2000" dirty="0" smtClean="0">
                <a:latin typeface="Goudy Old Style" pitchFamily="18" charset="0"/>
                <a:ea typeface="Adobe Kaiti Std R" pitchFamily="18" charset="-128"/>
              </a:rPr>
              <a:t>. After ruling for fifty years, he upsets a dragon. Beowulf and another soldier named </a:t>
            </a:r>
            <a:r>
              <a:rPr lang="en-US" sz="2000" dirty="0" err="1" smtClean="0">
                <a:latin typeface="Goudy Old Style" pitchFamily="18" charset="0"/>
                <a:ea typeface="Adobe Kaiti Std R" pitchFamily="18" charset="-128"/>
              </a:rPr>
              <a:t>Wiglaf</a:t>
            </a:r>
            <a:r>
              <a:rPr lang="en-US" sz="2000" dirty="0" smtClean="0">
                <a:latin typeface="Goudy Old Style" pitchFamily="18" charset="0"/>
                <a:ea typeface="Adobe Kaiti Std R" pitchFamily="18" charset="-128"/>
              </a:rPr>
              <a:t> fight the dragon. The dragon and Beowulf are both killed as a result of the fight.</a:t>
            </a:r>
            <a:endParaRPr lang="en-US" sz="2000" dirty="0">
              <a:latin typeface="Goudy Old Style" pitchFamily="18" charset="0"/>
              <a:ea typeface="Adobe Kaiti Std R" pitchFamily="18" charset="-128"/>
            </a:endParaRPr>
          </a:p>
        </p:txBody>
      </p:sp>
    </p:spTree>
    <p:extLst>
      <p:ext uri="{BB962C8B-B14F-4D97-AF65-F5344CB8AC3E}">
        <p14:creationId xmlns="" xmlns:p14="http://schemas.microsoft.com/office/powerpoint/2010/main" val="878937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Writers Inspire: Beowulf</a:t>
            </a:r>
            <a:endParaRPr lang="en-US" dirty="0"/>
          </a:p>
        </p:txBody>
      </p:sp>
      <p:sp>
        <p:nvSpPr>
          <p:cNvPr id="3" name="Content Placeholder 2"/>
          <p:cNvSpPr>
            <a:spLocks noGrp="1"/>
          </p:cNvSpPr>
          <p:nvPr>
            <p:ph idx="1"/>
          </p:nvPr>
        </p:nvSpPr>
        <p:spPr/>
        <p:txBody>
          <a:bodyPr/>
          <a:lstStyle/>
          <a:p>
            <a:r>
              <a:rPr lang="en-US" dirty="0" smtClean="0"/>
              <a:t>Beowulf Audio:</a:t>
            </a:r>
            <a:endParaRPr lang="en-US" dirty="0" smtClean="0">
              <a:hlinkClick r:id="rId2"/>
            </a:endParaRPr>
          </a:p>
          <a:p>
            <a:r>
              <a:rPr lang="en-US" dirty="0" smtClean="0">
                <a:hlinkClick r:id="rId2"/>
              </a:rPr>
              <a:t>http://</a:t>
            </a:r>
            <a:r>
              <a:rPr lang="en-US" dirty="0" smtClean="0">
                <a:hlinkClick r:id="rId2"/>
              </a:rPr>
              <a:t>writersinspire.podcasts.ox.ac.uk/content/beowulf-0</a:t>
            </a:r>
            <a:endParaRPr lang="en-US" dirty="0" smtClean="0"/>
          </a:p>
          <a:p>
            <a:r>
              <a:rPr lang="en-US" dirty="0" smtClean="0"/>
              <a:t>Beowulf Video:</a:t>
            </a:r>
          </a:p>
          <a:p>
            <a:r>
              <a:rPr lang="en-US" dirty="0" smtClean="0">
                <a:hlinkClick r:id="rId3"/>
              </a:rPr>
              <a:t>http://podcasts.ox.ac.uk/beowulf-video</a:t>
            </a: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BEBA8EAE-BF5A-486C-A8C5-ECC9F3942E4B}">
                <a14:imgProps xmlns="" xmlns:a14="http://schemas.microsoft.com/office/drawing/2010/main">
                  <a14:imgLayer r:embed="rId3">
                    <a14:imgEffect>
                      <a14:brightnessContrast bright="-51000"/>
                    </a14:imgEffect>
                  </a14:imgLayer>
                </a14:imgProps>
              </a:ext>
              <a:ext uri="{28A0092B-C50C-407E-A947-70E740481C1C}">
                <a14:useLocalDpi xmlns="" xmlns:a14="http://schemas.microsoft.com/office/drawing/2010/main" val="0"/>
              </a:ext>
            </a:extLst>
          </a:blip>
          <a:stretch>
            <a:fillRect/>
          </a:stretch>
        </p:blipFill>
        <p:spPr>
          <a:xfrm>
            <a:off x="0" y="0"/>
            <a:ext cx="9143999" cy="6858000"/>
          </a:xfrm>
        </p:spPr>
      </p:pic>
      <p:sp>
        <p:nvSpPr>
          <p:cNvPr id="2" name="Title 1"/>
          <p:cNvSpPr>
            <a:spLocks noGrp="1"/>
          </p:cNvSpPr>
          <p:nvPr>
            <p:ph type="title"/>
          </p:nvPr>
        </p:nvSpPr>
        <p:spPr>
          <a:xfrm>
            <a:off x="457200" y="3505200"/>
            <a:ext cx="8229600" cy="1143000"/>
          </a:xfrm>
        </p:spPr>
        <p:txBody>
          <a:bodyPr>
            <a:normAutofit/>
          </a:bodyPr>
          <a:lstStyle/>
          <a:p>
            <a:r>
              <a:rPr lang="en-US" sz="5400" dirty="0" smtClean="0">
                <a:solidFill>
                  <a:schemeClr val="bg1"/>
                </a:solidFill>
                <a:latin typeface="Baskerville Old Face" pitchFamily="18" charset="0"/>
              </a:rPr>
              <a:t>Sixth Century (500s) Europe</a:t>
            </a:r>
            <a:endParaRPr lang="en-US" sz="5400" dirty="0">
              <a:solidFill>
                <a:schemeClr val="bg1"/>
              </a:solidFill>
              <a:latin typeface="Baskerville Old Face" pitchFamily="18" charset="0"/>
            </a:endParaRPr>
          </a:p>
        </p:txBody>
      </p:sp>
      <p:sp>
        <p:nvSpPr>
          <p:cNvPr id="7" name="TextBox 6"/>
          <p:cNvSpPr txBox="1"/>
          <p:nvPr/>
        </p:nvSpPr>
        <p:spPr>
          <a:xfrm>
            <a:off x="2133600" y="4822318"/>
            <a:ext cx="7010400" cy="1815882"/>
          </a:xfrm>
          <a:prstGeom prst="rect">
            <a:avLst/>
          </a:prstGeom>
          <a:noFill/>
        </p:spPr>
        <p:txBody>
          <a:bodyPr wrap="square" rtlCol="0">
            <a:spAutoFit/>
          </a:bodyPr>
          <a:lstStyle/>
          <a:p>
            <a:r>
              <a:rPr lang="en-US" sz="2800" dirty="0" smtClean="0">
                <a:solidFill>
                  <a:schemeClr val="bg1"/>
                </a:solidFill>
                <a:latin typeface="Baskerville Old Face" pitchFamily="18" charset="0"/>
              </a:rPr>
              <a:t>The western portion of the Roman Empire fell in 476 AD, while the rest continued as the Byzantine Empire. Various Germanic and Celtic tribes controlled the northern part of Europe.</a:t>
            </a:r>
            <a:endParaRPr lang="en-US" sz="2800" dirty="0">
              <a:latin typeface="Baskerville Old Face" pitchFamily="18" charset="0"/>
            </a:endParaRPr>
          </a:p>
        </p:txBody>
      </p:sp>
    </p:spTree>
    <p:extLst>
      <p:ext uri="{BB962C8B-B14F-4D97-AF65-F5344CB8AC3E}">
        <p14:creationId xmlns="" xmlns:p14="http://schemas.microsoft.com/office/powerpoint/2010/main" val="578197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BEBA8EAE-BF5A-486C-A8C5-ECC9F3942E4B}">
                <a14:imgProps xmlns="" xmlns:a14="http://schemas.microsoft.com/office/drawing/2010/main">
                  <a14:imgLayer r:embed="rId3">
                    <a14:imgEffect>
                      <a14:brightnessContrast bright="-59000"/>
                    </a14:imgEffect>
                  </a14:imgLayer>
                </a14:imgProps>
              </a:ext>
              <a:ext uri="{28A0092B-C50C-407E-A947-70E740481C1C}">
                <a14:useLocalDpi xmlns="" xmlns:a14="http://schemas.microsoft.com/office/drawing/2010/main" val="0"/>
              </a:ext>
            </a:extLst>
          </a:blip>
          <a:stretch>
            <a:fillRect/>
          </a:stretch>
        </p:blipFill>
        <p:spPr>
          <a:xfrm>
            <a:off x="-152400" y="-76200"/>
            <a:ext cx="9296400" cy="6972300"/>
          </a:xfrm>
          <a:prstGeom prst="rect">
            <a:avLst/>
          </a:prstGeom>
        </p:spPr>
      </p:pic>
      <p:sp>
        <p:nvSpPr>
          <p:cNvPr id="5" name="TextBox 4"/>
          <p:cNvSpPr txBox="1"/>
          <p:nvPr/>
        </p:nvSpPr>
        <p:spPr>
          <a:xfrm>
            <a:off x="1447800" y="4267200"/>
            <a:ext cx="7349836" cy="2246769"/>
          </a:xfrm>
          <a:prstGeom prst="rect">
            <a:avLst/>
          </a:prstGeom>
          <a:noFill/>
        </p:spPr>
        <p:txBody>
          <a:bodyPr wrap="square" rtlCol="0">
            <a:spAutoFit/>
          </a:bodyPr>
          <a:lstStyle/>
          <a:p>
            <a:r>
              <a:rPr lang="en-US" sz="2800" dirty="0" smtClean="0">
                <a:solidFill>
                  <a:schemeClr val="bg1"/>
                </a:solidFill>
                <a:latin typeface="Baskerville Old Face" pitchFamily="18" charset="0"/>
              </a:rPr>
              <a:t>Augustine founded the English Church as the first Archbishop of Canterbury. Although there had been Christians in Britain before the 500s, this was the beginning of the primary Christianization of England and English culture.</a:t>
            </a:r>
            <a:endParaRPr lang="en-US" sz="2800" dirty="0">
              <a:solidFill>
                <a:schemeClr val="bg1"/>
              </a:solidFill>
              <a:latin typeface="Baskerville Old Face" pitchFamily="18" charset="0"/>
            </a:endParaRPr>
          </a:p>
        </p:txBody>
      </p:sp>
      <p:sp>
        <p:nvSpPr>
          <p:cNvPr id="8" name="TextBox 7"/>
          <p:cNvSpPr txBox="1"/>
          <p:nvPr/>
        </p:nvSpPr>
        <p:spPr>
          <a:xfrm>
            <a:off x="152400" y="152400"/>
            <a:ext cx="7315200" cy="2092881"/>
          </a:xfrm>
          <a:prstGeom prst="rect">
            <a:avLst/>
          </a:prstGeom>
          <a:noFill/>
        </p:spPr>
        <p:txBody>
          <a:bodyPr wrap="square" rtlCol="0">
            <a:spAutoFit/>
          </a:bodyPr>
          <a:lstStyle/>
          <a:p>
            <a:r>
              <a:rPr lang="en-US" sz="2800" dirty="0">
                <a:solidFill>
                  <a:schemeClr val="bg1"/>
                </a:solidFill>
                <a:latin typeface="Baskerville Old Face" pitchFamily="18" charset="0"/>
              </a:rPr>
              <a:t>In 595 AD, Pope Gregory I sent Augustine of </a:t>
            </a:r>
            <a:r>
              <a:rPr lang="en-US" sz="2800" dirty="0" smtClean="0">
                <a:solidFill>
                  <a:schemeClr val="bg1"/>
                </a:solidFill>
                <a:latin typeface="Baskerville Old Face" pitchFamily="18" charset="0"/>
              </a:rPr>
              <a:t>Canterbury </a:t>
            </a:r>
            <a:r>
              <a:rPr lang="en-US" sz="2800" dirty="0">
                <a:solidFill>
                  <a:schemeClr val="bg1"/>
                </a:solidFill>
                <a:latin typeface="Baskerville Old Face" pitchFamily="18" charset="0"/>
              </a:rPr>
              <a:t>(not to be confused with Augustine of Hippo, the writer of the </a:t>
            </a:r>
            <a:r>
              <a:rPr lang="en-US" sz="2800" i="1" dirty="0">
                <a:solidFill>
                  <a:schemeClr val="bg1"/>
                </a:solidFill>
                <a:latin typeface="Baskerville Old Face" pitchFamily="18" charset="0"/>
              </a:rPr>
              <a:t>Confessions </a:t>
            </a:r>
            <a:r>
              <a:rPr lang="en-US" sz="2800" dirty="0">
                <a:solidFill>
                  <a:schemeClr val="bg1"/>
                </a:solidFill>
                <a:latin typeface="Baskerville Old Face" pitchFamily="18" charset="0"/>
              </a:rPr>
              <a:t> and </a:t>
            </a:r>
            <a:r>
              <a:rPr lang="en-US" sz="2800" i="1" dirty="0">
                <a:solidFill>
                  <a:schemeClr val="bg1"/>
                </a:solidFill>
                <a:latin typeface="Baskerville Old Face" pitchFamily="18" charset="0"/>
              </a:rPr>
              <a:t>City of God</a:t>
            </a:r>
            <a:r>
              <a:rPr lang="en-US" sz="2800" dirty="0">
                <a:solidFill>
                  <a:schemeClr val="bg1"/>
                </a:solidFill>
                <a:latin typeface="Baskerville Old Face" pitchFamily="18" charset="0"/>
              </a:rPr>
              <a:t>) to </a:t>
            </a:r>
            <a:r>
              <a:rPr lang="en-US" sz="2800" dirty="0" smtClean="0">
                <a:solidFill>
                  <a:schemeClr val="bg1"/>
                </a:solidFill>
                <a:latin typeface="Baskerville Old Face" pitchFamily="18" charset="0"/>
              </a:rPr>
              <a:t>Britain as </a:t>
            </a:r>
            <a:r>
              <a:rPr lang="en-US" sz="2800" dirty="0">
                <a:solidFill>
                  <a:schemeClr val="bg1"/>
                </a:solidFill>
                <a:latin typeface="Baskerville Old Face" pitchFamily="18" charset="0"/>
              </a:rPr>
              <a:t>a missionary to the Angles. </a:t>
            </a:r>
          </a:p>
          <a:p>
            <a:endParaRPr lang="en-US" dirty="0"/>
          </a:p>
        </p:txBody>
      </p:sp>
    </p:spTree>
    <p:extLst>
      <p:ext uri="{BB962C8B-B14F-4D97-AF65-F5344CB8AC3E}">
        <p14:creationId xmlns="" xmlns:p14="http://schemas.microsoft.com/office/powerpoint/2010/main" val="55931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9406800" cy="6858000"/>
          </a:xfrm>
        </p:spPr>
      </p:pic>
    </p:spTree>
    <p:extLst>
      <p:ext uri="{BB962C8B-B14F-4D97-AF65-F5344CB8AC3E}">
        <p14:creationId xmlns="" xmlns:p14="http://schemas.microsoft.com/office/powerpoint/2010/main" val="588325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27710"/>
            <a:ext cx="9547597" cy="6885709"/>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7710"/>
            <a:ext cx="4218809" cy="3075710"/>
          </a:xfrm>
          <a:prstGeom prst="rect">
            <a:avLst/>
          </a:prstGeom>
          <a:ln w="57150">
            <a:solidFill>
              <a:schemeClr val="tx1"/>
            </a:solidFill>
          </a:ln>
        </p:spPr>
      </p:pic>
    </p:spTree>
    <p:extLst>
      <p:ext uri="{BB962C8B-B14F-4D97-AF65-F5344CB8AC3E}">
        <p14:creationId xmlns="" xmlns:p14="http://schemas.microsoft.com/office/powerpoint/2010/main" val="3699235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Anna Grace Graves\Desktop\download.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82151" y="43979"/>
            <a:ext cx="3538049" cy="681402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AutoShape 2" descr="https://mail-attachment.googleusercontent.com/attachment/u/0/?ui=2&amp;ik=157190bbb0&amp;view=att&amp;th=13979f77c9d7bc43&amp;attid=0.1&amp;disp=inline&amp;realattid=f_h6iik1o60&amp;safe=1&amp;zw&amp;saduie=AG9B_P80o6N8FiDLjBPddEW4NyRF&amp;sadet=1346371061486&amp;sads=I_uXblZZd4rp77-7ptDO0KNteVY"/>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0" y="0"/>
            <a:ext cx="9144000" cy="1477962"/>
          </a:xfrm>
        </p:spPr>
        <p:txBody>
          <a:bodyPr/>
          <a:lstStyle/>
          <a:p>
            <a:r>
              <a:rPr lang="en-US" dirty="0" smtClean="0"/>
              <a:t>Six Celtic Nations</a:t>
            </a:r>
            <a:endParaRPr lang="en-US" dirty="0"/>
          </a:p>
        </p:txBody>
      </p:sp>
      <p:sp>
        <p:nvSpPr>
          <p:cNvPr id="5" name="AutoShape 4" descr="https://mail-attachment.googleusercontent.com/attachment/u/0/?ui=2&amp;ik=157190bbb0&amp;view=att&amp;th=13979f77c9d7bc43&amp;attid=0.1&amp;disp=inline&amp;realattid=f_h6iik1o60&amp;safe=1&amp;zw&amp;saduie=AG9B_P80o6N8FiDLjBPddEW4NyRF&amp;sadet=1346371061486&amp;sads=I_uXblZZd4rp77-7ptDO0KNteVY"/>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7" name="Table 6"/>
          <p:cNvGraphicFramePr>
            <a:graphicFrameLocks noGrp="1"/>
          </p:cNvGraphicFramePr>
          <p:nvPr>
            <p:extLst>
              <p:ext uri="{D42A27DB-BD31-4B8C-83A1-F6EECF244321}">
                <p14:modId xmlns="" xmlns:p14="http://schemas.microsoft.com/office/powerpoint/2010/main" val="2120252808"/>
              </p:ext>
            </p:extLst>
          </p:nvPr>
        </p:nvGraphicFramePr>
        <p:xfrm>
          <a:off x="76200" y="1219200"/>
          <a:ext cx="5711824" cy="5486397"/>
        </p:xfrm>
        <a:graphic>
          <a:graphicData uri="http://schemas.openxmlformats.org/drawingml/2006/table">
            <a:tbl>
              <a:tblPr firstRow="1" firstCol="1" bandRow="1">
                <a:tableStyleId>{5C22544A-7EE6-4342-B048-85BDC9FD1C3A}</a:tableStyleId>
              </a:tblPr>
              <a:tblGrid>
                <a:gridCol w="1112693"/>
                <a:gridCol w="1313758"/>
                <a:gridCol w="1974922"/>
                <a:gridCol w="1310451"/>
              </a:tblGrid>
              <a:tr h="783771">
                <a:tc>
                  <a:txBody>
                    <a:bodyPr/>
                    <a:lstStyle/>
                    <a:p>
                      <a:pPr marL="0" marR="0">
                        <a:lnSpc>
                          <a:spcPct val="115000"/>
                        </a:lnSpc>
                        <a:spcBef>
                          <a:spcPts val="0"/>
                        </a:spcBef>
                        <a:spcAft>
                          <a:spcPts val="0"/>
                        </a:spcAft>
                      </a:pPr>
                      <a:r>
                        <a:rPr lang="en-US" sz="2000" dirty="0">
                          <a:effectLst/>
                        </a:rPr>
                        <a:t>People</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Language </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Place</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Speakers</a:t>
                      </a:r>
                      <a:endParaRPr lang="en-US" sz="2000">
                        <a:effectLst/>
                        <a:latin typeface="Calibri"/>
                        <a:ea typeface="Calibri"/>
                        <a:cs typeface="Times New Roman"/>
                      </a:endParaRPr>
                    </a:p>
                  </a:txBody>
                  <a:tcPr marL="68580" marR="68580" marT="0" marB="0"/>
                </a:tc>
              </a:tr>
              <a:tr h="783771">
                <a:tc>
                  <a:txBody>
                    <a:bodyPr/>
                    <a:lstStyle/>
                    <a:p>
                      <a:pPr marL="0" marR="0">
                        <a:lnSpc>
                          <a:spcPct val="115000"/>
                        </a:lnSpc>
                        <a:spcBef>
                          <a:spcPts val="0"/>
                        </a:spcBef>
                        <a:spcAft>
                          <a:spcPts val="0"/>
                        </a:spcAft>
                      </a:pPr>
                      <a:r>
                        <a:rPr lang="en-US" sz="2000">
                          <a:effectLst/>
                        </a:rPr>
                        <a:t>Irish</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Irish (Gaelic)</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Ireland</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2 million</a:t>
                      </a:r>
                      <a:endParaRPr lang="en-US" sz="2000">
                        <a:effectLst/>
                        <a:latin typeface="Calibri"/>
                        <a:ea typeface="Calibri"/>
                        <a:cs typeface="Times New Roman"/>
                      </a:endParaRPr>
                    </a:p>
                  </a:txBody>
                  <a:tcPr marL="68580" marR="68580" marT="0" marB="0"/>
                </a:tc>
              </a:tr>
              <a:tr h="783771">
                <a:tc>
                  <a:txBody>
                    <a:bodyPr/>
                    <a:lstStyle/>
                    <a:p>
                      <a:pPr marL="0" marR="0">
                        <a:lnSpc>
                          <a:spcPct val="115000"/>
                        </a:lnSpc>
                        <a:spcBef>
                          <a:spcPts val="0"/>
                        </a:spcBef>
                        <a:spcAft>
                          <a:spcPts val="0"/>
                        </a:spcAft>
                      </a:pPr>
                      <a:r>
                        <a:rPr lang="en-US" sz="2000">
                          <a:effectLst/>
                        </a:rPr>
                        <a:t>Scottish </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Scottish Gaelic</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Scotland</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92,000</a:t>
                      </a:r>
                      <a:endParaRPr lang="en-US" sz="2000" dirty="0">
                        <a:effectLst/>
                        <a:latin typeface="Calibri"/>
                        <a:ea typeface="Calibri"/>
                        <a:cs typeface="Times New Roman"/>
                      </a:endParaRPr>
                    </a:p>
                  </a:txBody>
                  <a:tcPr marL="68580" marR="68580" marT="0" marB="0"/>
                </a:tc>
              </a:tr>
              <a:tr h="783771">
                <a:tc>
                  <a:txBody>
                    <a:bodyPr/>
                    <a:lstStyle/>
                    <a:p>
                      <a:pPr marL="0" marR="0">
                        <a:lnSpc>
                          <a:spcPct val="115000"/>
                        </a:lnSpc>
                        <a:spcBef>
                          <a:spcPts val="0"/>
                        </a:spcBef>
                        <a:spcAft>
                          <a:spcPts val="0"/>
                        </a:spcAft>
                      </a:pPr>
                      <a:r>
                        <a:rPr lang="en-US" sz="2000">
                          <a:effectLst/>
                        </a:rPr>
                        <a:t>Manx</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Manx </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Isle of Man</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100</a:t>
                      </a:r>
                      <a:endParaRPr lang="en-US" sz="2000">
                        <a:effectLst/>
                        <a:latin typeface="Calibri"/>
                        <a:ea typeface="Calibri"/>
                        <a:cs typeface="Times New Roman"/>
                      </a:endParaRPr>
                    </a:p>
                  </a:txBody>
                  <a:tcPr marL="68580" marR="68580" marT="0" marB="0"/>
                </a:tc>
              </a:tr>
              <a:tr h="783771">
                <a:tc>
                  <a:txBody>
                    <a:bodyPr/>
                    <a:lstStyle/>
                    <a:p>
                      <a:pPr marL="0" marR="0">
                        <a:lnSpc>
                          <a:spcPct val="115000"/>
                        </a:lnSpc>
                        <a:spcBef>
                          <a:spcPts val="0"/>
                        </a:spcBef>
                        <a:spcAft>
                          <a:spcPts val="0"/>
                        </a:spcAft>
                      </a:pPr>
                      <a:r>
                        <a:rPr lang="en-US" sz="2000">
                          <a:effectLst/>
                        </a:rPr>
                        <a:t>Welsh</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Welsh</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Wales</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770,00</a:t>
                      </a:r>
                      <a:endParaRPr lang="en-US" sz="2000">
                        <a:effectLst/>
                        <a:latin typeface="Calibri"/>
                        <a:ea typeface="Calibri"/>
                        <a:cs typeface="Times New Roman"/>
                      </a:endParaRPr>
                    </a:p>
                  </a:txBody>
                  <a:tcPr marL="68580" marR="68580" marT="0" marB="0"/>
                </a:tc>
              </a:tr>
              <a:tr h="783771">
                <a:tc>
                  <a:txBody>
                    <a:bodyPr/>
                    <a:lstStyle/>
                    <a:p>
                      <a:pPr marL="0" marR="0">
                        <a:lnSpc>
                          <a:spcPct val="115000"/>
                        </a:lnSpc>
                        <a:spcBef>
                          <a:spcPts val="0"/>
                        </a:spcBef>
                        <a:spcAft>
                          <a:spcPts val="0"/>
                        </a:spcAft>
                      </a:pPr>
                      <a:r>
                        <a:rPr lang="en-US" sz="2000">
                          <a:effectLst/>
                        </a:rPr>
                        <a:t>Cornish</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Cornish</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Cornwall (part of England)</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3,500</a:t>
                      </a:r>
                      <a:endParaRPr lang="en-US" sz="2000">
                        <a:effectLst/>
                        <a:latin typeface="Calibri"/>
                        <a:ea typeface="Calibri"/>
                        <a:cs typeface="Times New Roman"/>
                      </a:endParaRPr>
                    </a:p>
                  </a:txBody>
                  <a:tcPr marL="68580" marR="68580" marT="0" marB="0"/>
                </a:tc>
              </a:tr>
              <a:tr h="783771">
                <a:tc>
                  <a:txBody>
                    <a:bodyPr/>
                    <a:lstStyle/>
                    <a:p>
                      <a:pPr marL="0" marR="0">
                        <a:lnSpc>
                          <a:spcPct val="115000"/>
                        </a:lnSpc>
                        <a:spcBef>
                          <a:spcPts val="0"/>
                        </a:spcBef>
                        <a:spcAft>
                          <a:spcPts val="0"/>
                        </a:spcAft>
                      </a:pPr>
                      <a:r>
                        <a:rPr lang="en-US" sz="2000">
                          <a:effectLst/>
                        </a:rPr>
                        <a:t>Breton</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Breton</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Brittany</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206,000</a:t>
                      </a:r>
                      <a:endParaRPr lang="en-US"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 xmlns:p14="http://schemas.microsoft.com/office/powerpoint/2010/main" val="1291775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itchFamily="18" charset="0"/>
              </a:rPr>
              <a:t>The English Language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itchFamily="18" charset="0"/>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69988227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209981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5216" y="1"/>
            <a:ext cx="4808784" cy="6857998"/>
          </a:xfrm>
        </p:spPr>
        <p:txBody>
          <a:bodyPr/>
          <a:lstStyle/>
          <a:p>
            <a:pPr marL="0" indent="0">
              <a:buNone/>
            </a:pPr>
            <a:endParaRPr lang="en-US" b="1" dirty="0" smtClean="0">
              <a:latin typeface="Baskerville Old Face" pitchFamily="18" charset="0"/>
            </a:endParaRPr>
          </a:p>
          <a:p>
            <a:pPr marL="0" indent="0">
              <a:buNone/>
            </a:pPr>
            <a:endParaRPr lang="en-US" b="1" dirty="0">
              <a:latin typeface="Baskerville Old Face" pitchFamily="18" charset="0"/>
            </a:endParaRPr>
          </a:p>
          <a:p>
            <a:pPr marL="0" indent="0">
              <a:buNone/>
            </a:pPr>
            <a:endParaRPr lang="en-US" b="1" dirty="0" smtClean="0">
              <a:latin typeface="Baskerville Old Face" pitchFamily="18" charset="0"/>
            </a:endParaRPr>
          </a:p>
          <a:p>
            <a:pPr marL="0" indent="0">
              <a:buNone/>
            </a:pPr>
            <a:r>
              <a:rPr lang="en-US" b="1" dirty="0" err="1" smtClean="0">
                <a:solidFill>
                  <a:schemeClr val="bg1"/>
                </a:solidFill>
                <a:latin typeface="Baskerville Old Face" pitchFamily="18" charset="0"/>
              </a:rPr>
              <a:t>Hwæt</a:t>
            </a:r>
            <a:r>
              <a:rPr lang="en-US" b="1" dirty="0">
                <a:solidFill>
                  <a:schemeClr val="bg1"/>
                </a:solidFill>
                <a:latin typeface="Baskerville Old Face" pitchFamily="18" charset="0"/>
              </a:rPr>
              <a:t>. We Gardena    in gear-</a:t>
            </a:r>
            <a:r>
              <a:rPr lang="en-US" b="1" dirty="0" err="1">
                <a:solidFill>
                  <a:schemeClr val="bg1"/>
                </a:solidFill>
                <a:latin typeface="Baskerville Old Face" pitchFamily="18" charset="0"/>
              </a:rPr>
              <a:t>dagum</a:t>
            </a:r>
            <a:r>
              <a:rPr lang="en-US" b="1" dirty="0">
                <a:solidFill>
                  <a:schemeClr val="bg1"/>
                </a:solidFill>
                <a:latin typeface="Baskerville Old Face" pitchFamily="18" charset="0"/>
              </a:rPr>
              <a:t>, </a:t>
            </a:r>
            <a:endParaRPr lang="en-US" b="1" dirty="0" smtClean="0">
              <a:solidFill>
                <a:schemeClr val="bg1"/>
              </a:solidFill>
              <a:latin typeface="Baskerville Old Face" pitchFamily="18" charset="0"/>
            </a:endParaRPr>
          </a:p>
          <a:p>
            <a:pPr marL="0" indent="0">
              <a:buNone/>
            </a:pPr>
            <a:r>
              <a:rPr lang="en-US" b="1" dirty="0" err="1" smtClean="0">
                <a:solidFill>
                  <a:schemeClr val="bg1"/>
                </a:solidFill>
                <a:latin typeface="Baskerville Old Face" pitchFamily="18" charset="0"/>
              </a:rPr>
              <a:t>þeodcyninga</a:t>
            </a:r>
            <a:r>
              <a:rPr lang="en-US" b="1" dirty="0">
                <a:solidFill>
                  <a:schemeClr val="bg1"/>
                </a:solidFill>
                <a:latin typeface="Baskerville Old Face" pitchFamily="18" charset="0"/>
              </a:rPr>
              <a:t>,     </a:t>
            </a:r>
            <a:r>
              <a:rPr lang="en-US" b="1" dirty="0" err="1">
                <a:solidFill>
                  <a:schemeClr val="bg1"/>
                </a:solidFill>
                <a:latin typeface="Baskerville Old Face" pitchFamily="18" charset="0"/>
              </a:rPr>
              <a:t>þrym</a:t>
            </a:r>
            <a:r>
              <a:rPr lang="en-US" b="1" dirty="0">
                <a:solidFill>
                  <a:schemeClr val="bg1"/>
                </a:solidFill>
                <a:latin typeface="Baskerville Old Face" pitchFamily="18" charset="0"/>
              </a:rPr>
              <a:t> </a:t>
            </a:r>
            <a:r>
              <a:rPr lang="en-US" b="1" dirty="0" err="1">
                <a:solidFill>
                  <a:schemeClr val="bg1"/>
                </a:solidFill>
                <a:latin typeface="Baskerville Old Face" pitchFamily="18" charset="0"/>
              </a:rPr>
              <a:t>gefrunon</a:t>
            </a:r>
            <a:r>
              <a:rPr lang="en-US" b="1" dirty="0">
                <a:solidFill>
                  <a:schemeClr val="bg1"/>
                </a:solidFill>
                <a:latin typeface="Baskerville Old Face" pitchFamily="18" charset="0"/>
              </a:rPr>
              <a:t>,</a:t>
            </a:r>
            <a:br>
              <a:rPr lang="en-US" b="1" dirty="0">
                <a:solidFill>
                  <a:schemeClr val="bg1"/>
                </a:solidFill>
                <a:latin typeface="Baskerville Old Face" pitchFamily="18" charset="0"/>
              </a:rPr>
            </a:br>
            <a:r>
              <a:rPr lang="en-US" b="1" dirty="0" err="1">
                <a:solidFill>
                  <a:schemeClr val="bg1"/>
                </a:solidFill>
                <a:latin typeface="Baskerville Old Face" pitchFamily="18" charset="0"/>
              </a:rPr>
              <a:t>hu</a:t>
            </a:r>
            <a:r>
              <a:rPr lang="en-US" b="1" dirty="0">
                <a:solidFill>
                  <a:schemeClr val="bg1"/>
                </a:solidFill>
                <a:latin typeface="Baskerville Old Face" pitchFamily="18" charset="0"/>
              </a:rPr>
              <a:t> </a:t>
            </a:r>
            <a:r>
              <a:rPr lang="en-US" b="1" dirty="0" err="1">
                <a:solidFill>
                  <a:schemeClr val="bg1"/>
                </a:solidFill>
                <a:latin typeface="Baskerville Old Face" pitchFamily="18" charset="0"/>
              </a:rPr>
              <a:t>ða</a:t>
            </a:r>
            <a:r>
              <a:rPr lang="en-US" b="1" dirty="0">
                <a:solidFill>
                  <a:schemeClr val="bg1"/>
                </a:solidFill>
                <a:latin typeface="Baskerville Old Face" pitchFamily="18" charset="0"/>
              </a:rPr>
              <a:t> </a:t>
            </a:r>
            <a:r>
              <a:rPr lang="en-US" b="1" dirty="0" err="1">
                <a:solidFill>
                  <a:schemeClr val="bg1"/>
                </a:solidFill>
                <a:latin typeface="Baskerville Old Face" pitchFamily="18" charset="0"/>
              </a:rPr>
              <a:t>æþelingas</a:t>
            </a:r>
            <a:r>
              <a:rPr lang="en-US" b="1" dirty="0">
                <a:solidFill>
                  <a:schemeClr val="bg1"/>
                </a:solidFill>
                <a:latin typeface="Baskerville Old Face" pitchFamily="18" charset="0"/>
              </a:rPr>
              <a:t>     </a:t>
            </a:r>
            <a:r>
              <a:rPr lang="en-US" b="1" dirty="0" err="1">
                <a:solidFill>
                  <a:schemeClr val="bg1"/>
                </a:solidFill>
                <a:latin typeface="Baskerville Old Face" pitchFamily="18" charset="0"/>
              </a:rPr>
              <a:t>ellen</a:t>
            </a:r>
            <a:r>
              <a:rPr lang="en-US" b="1" dirty="0">
                <a:solidFill>
                  <a:schemeClr val="bg1"/>
                </a:solidFill>
                <a:latin typeface="Baskerville Old Face" pitchFamily="18" charset="0"/>
              </a:rPr>
              <a:t> </a:t>
            </a:r>
            <a:r>
              <a:rPr lang="en-US" b="1" dirty="0" err="1">
                <a:solidFill>
                  <a:schemeClr val="bg1"/>
                </a:solidFill>
                <a:latin typeface="Baskerville Old Face" pitchFamily="18" charset="0"/>
              </a:rPr>
              <a:t>fremedon</a:t>
            </a:r>
            <a:r>
              <a:rPr lang="en-US" b="1" dirty="0">
                <a:solidFill>
                  <a:schemeClr val="bg1"/>
                </a:solidFill>
                <a:latin typeface="Baskerville Old Face" pitchFamily="18" charset="0"/>
              </a:rPr>
              <a:t>.</a:t>
            </a:r>
            <a:endParaRPr lang="en-US" dirty="0">
              <a:solidFill>
                <a:schemeClr val="bg1"/>
              </a:solidFill>
              <a:latin typeface="Baskerville Old Face" pitchFamily="18" charset="0"/>
            </a:endParaRPr>
          </a:p>
        </p:txBody>
      </p:sp>
      <p:pic>
        <p:nvPicPr>
          <p:cNvPr id="1030" name="Picture 6" descr="http://oldenglishperiod.files.wordpress.com/2010/01/beowulf1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1022"/>
            <a:ext cx="4335216" cy="687902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7530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3145071030"/>
              </p:ext>
            </p:extLst>
          </p:nvPr>
        </p:nvGraphicFramePr>
        <p:xfrm>
          <a:off x="0" y="0"/>
          <a:ext cx="9144000" cy="6968108"/>
        </p:xfrm>
        <a:graphic>
          <a:graphicData uri="http://schemas.openxmlformats.org/drawingml/2006/table">
            <a:tbl>
              <a:tblPr firstRow="1" bandRow="1">
                <a:tableStyleId>{5C22544A-7EE6-4342-B048-85BDC9FD1C3A}</a:tableStyleId>
              </a:tblPr>
              <a:tblGrid>
                <a:gridCol w="2667000"/>
                <a:gridCol w="6477000"/>
              </a:tblGrid>
              <a:tr h="1193387">
                <a:tc>
                  <a:txBody>
                    <a:bodyPr/>
                    <a:lstStyle/>
                    <a:p>
                      <a:pPr algn="ctr"/>
                      <a:r>
                        <a:rPr lang="en-US" sz="4400" dirty="0" smtClean="0">
                          <a:latin typeface="Baskerville Old Face" pitchFamily="18" charset="0"/>
                        </a:rPr>
                        <a:t>Translator</a:t>
                      </a:r>
                      <a:endParaRPr lang="en-US" sz="4400" dirty="0">
                        <a:latin typeface="Baskerville Old Face" pitchFamily="18" charset="0"/>
                      </a:endParaRPr>
                    </a:p>
                  </a:txBody>
                  <a:tcPr/>
                </a:tc>
                <a:tc>
                  <a:txBody>
                    <a:bodyPr/>
                    <a:lstStyle/>
                    <a:p>
                      <a:pPr algn="ctr"/>
                      <a:r>
                        <a:rPr lang="en-US" sz="4400" dirty="0" smtClean="0">
                          <a:latin typeface="Baskerville Old Face" pitchFamily="18" charset="0"/>
                        </a:rPr>
                        <a:t>Translation</a:t>
                      </a:r>
                      <a:endParaRPr lang="en-US" sz="2800" dirty="0">
                        <a:latin typeface="Baskerville Old Face" pitchFamily="18" charset="0"/>
                      </a:endParaRPr>
                    </a:p>
                  </a:txBody>
                  <a:tcPr/>
                </a:tc>
              </a:tr>
              <a:tr h="1034269">
                <a:tc>
                  <a:txBody>
                    <a:bodyPr/>
                    <a:lstStyle/>
                    <a:p>
                      <a:r>
                        <a:rPr lang="en-US" sz="2400" b="0" dirty="0" smtClean="0">
                          <a:latin typeface="Baskerville Old Face" pitchFamily="18" charset="0"/>
                        </a:rPr>
                        <a:t>Literal Translation</a:t>
                      </a:r>
                      <a:endParaRPr lang="en-US" sz="2400" b="0" dirty="0">
                        <a:latin typeface="Baskerville Old Face" pitchFamily="18" charset="0"/>
                      </a:endParaRPr>
                    </a:p>
                  </a:txBody>
                  <a:tcPr/>
                </a:tc>
                <a:tc>
                  <a:txBody>
                    <a:bodyPr/>
                    <a:lstStyle/>
                    <a:p>
                      <a:r>
                        <a:rPr lang="en-US" sz="2200" b="0" i="0" kern="1200" dirty="0" smtClean="0">
                          <a:solidFill>
                            <a:schemeClr val="dk1"/>
                          </a:solidFill>
                          <a:effectLst/>
                          <a:latin typeface="Baskerville Old Face" pitchFamily="18" charset="0"/>
                          <a:ea typeface="+mn-ea"/>
                          <a:cs typeface="+mn-cs"/>
                        </a:rPr>
                        <a:t>What. We of the Spear-Danes  in old days</a:t>
                      </a:r>
                      <a:r>
                        <a:rPr lang="en-US" sz="2200" b="0" i="0" kern="1200" baseline="0" dirty="0" smtClean="0">
                          <a:solidFill>
                            <a:schemeClr val="dk1"/>
                          </a:solidFill>
                          <a:effectLst/>
                          <a:latin typeface="Baskerville Old Face" pitchFamily="18" charset="0"/>
                          <a:ea typeface="+mn-ea"/>
                          <a:cs typeface="+mn-cs"/>
                        </a:rPr>
                        <a:t> </a:t>
                      </a:r>
                      <a:r>
                        <a:rPr lang="en-US" sz="2200" b="0" i="0" kern="1200" dirty="0" smtClean="0">
                          <a:solidFill>
                            <a:schemeClr val="dk1"/>
                          </a:solidFill>
                          <a:effectLst/>
                          <a:latin typeface="Baskerville Old Face" pitchFamily="18" charset="0"/>
                          <a:ea typeface="+mn-ea"/>
                          <a:cs typeface="+mn-cs"/>
                        </a:rPr>
                        <a:t>of the people-kings,  power heard,</a:t>
                      </a:r>
                      <a:r>
                        <a:rPr lang="en-US" sz="2200" b="0" i="0" kern="1200" baseline="0" dirty="0" smtClean="0">
                          <a:solidFill>
                            <a:schemeClr val="dk1"/>
                          </a:solidFill>
                          <a:effectLst/>
                          <a:latin typeface="Baskerville Old Face" pitchFamily="18" charset="0"/>
                          <a:ea typeface="+mn-ea"/>
                          <a:cs typeface="+mn-cs"/>
                        </a:rPr>
                        <a:t> </a:t>
                      </a:r>
                      <a:r>
                        <a:rPr lang="en-US" sz="2200" b="0" i="0" kern="1200" dirty="0" smtClean="0">
                          <a:solidFill>
                            <a:schemeClr val="dk1"/>
                          </a:solidFill>
                          <a:effectLst/>
                          <a:latin typeface="Baskerville Old Face" pitchFamily="18" charset="0"/>
                          <a:ea typeface="+mn-ea"/>
                          <a:cs typeface="+mn-cs"/>
                        </a:rPr>
                        <a:t>how the princes brave deeds did.</a:t>
                      </a:r>
                      <a:endParaRPr lang="en-US" sz="2200" b="0" dirty="0">
                        <a:latin typeface="Baskerville Old Face" pitchFamily="18" charset="0"/>
                      </a:endParaRPr>
                    </a:p>
                  </a:txBody>
                  <a:tcPr/>
                </a:tc>
              </a:tr>
              <a:tr h="1050181">
                <a:tc>
                  <a:txBody>
                    <a:bodyPr/>
                    <a:lstStyle/>
                    <a:p>
                      <a:r>
                        <a:rPr lang="en-US" sz="2400" b="0" dirty="0" smtClean="0">
                          <a:latin typeface="Baskerville Old Face" pitchFamily="18" charset="0"/>
                        </a:rPr>
                        <a:t>R. M. </a:t>
                      </a:r>
                      <a:r>
                        <a:rPr lang="en-US" sz="2400" b="0" dirty="0" err="1" smtClean="0">
                          <a:latin typeface="Baskerville Old Face" pitchFamily="18" charset="0"/>
                        </a:rPr>
                        <a:t>Liuzza</a:t>
                      </a:r>
                      <a:r>
                        <a:rPr lang="en-US" sz="2400" b="0" dirty="0" smtClean="0">
                          <a:latin typeface="Baskerville Old Face" pitchFamily="18" charset="0"/>
                        </a:rPr>
                        <a:t> (2000)</a:t>
                      </a:r>
                      <a:endParaRPr lang="en-US" sz="2400" b="0" dirty="0">
                        <a:latin typeface="Baskerville Old Face" pitchFamily="18" charset="0"/>
                      </a:endParaRPr>
                    </a:p>
                  </a:txBody>
                  <a:tcPr/>
                </a:tc>
                <a:tc>
                  <a:txBody>
                    <a:bodyPr/>
                    <a:lstStyle/>
                    <a:p>
                      <a:r>
                        <a:rPr lang="en-US" sz="2200" b="0" i="0" kern="1200" dirty="0" smtClean="0">
                          <a:solidFill>
                            <a:schemeClr val="dk1"/>
                          </a:solidFill>
                          <a:effectLst/>
                          <a:latin typeface="Baskerville Old Face" pitchFamily="18" charset="0"/>
                          <a:ea typeface="+mn-ea"/>
                          <a:cs typeface="+mn-cs"/>
                        </a:rPr>
                        <a:t>Listen!  We have heard of the glory in bygone days</a:t>
                      </a:r>
                      <a:r>
                        <a:rPr lang="en-US" sz="2200" b="0" i="0" kern="1200" baseline="0" dirty="0" smtClean="0">
                          <a:solidFill>
                            <a:schemeClr val="dk1"/>
                          </a:solidFill>
                          <a:effectLst/>
                          <a:latin typeface="Baskerville Old Face" pitchFamily="18" charset="0"/>
                          <a:ea typeface="+mn-ea"/>
                          <a:cs typeface="+mn-cs"/>
                        </a:rPr>
                        <a:t> </a:t>
                      </a:r>
                      <a:r>
                        <a:rPr lang="en-US" sz="2200" b="0" i="0" kern="1200" dirty="0" smtClean="0">
                          <a:solidFill>
                            <a:schemeClr val="dk1"/>
                          </a:solidFill>
                          <a:effectLst/>
                          <a:latin typeface="Baskerville Old Face" pitchFamily="18" charset="0"/>
                          <a:ea typeface="+mn-ea"/>
                          <a:cs typeface="+mn-cs"/>
                        </a:rPr>
                        <a:t>of the folk-kings of the spear-Danes,</a:t>
                      </a:r>
                      <a:r>
                        <a:rPr lang="en-US" sz="2200" b="0" i="0" kern="1200" baseline="0" dirty="0" smtClean="0">
                          <a:solidFill>
                            <a:schemeClr val="dk1"/>
                          </a:solidFill>
                          <a:effectLst/>
                          <a:latin typeface="Baskerville Old Face" pitchFamily="18" charset="0"/>
                          <a:ea typeface="+mn-ea"/>
                          <a:cs typeface="+mn-cs"/>
                        </a:rPr>
                        <a:t> </a:t>
                      </a:r>
                      <a:r>
                        <a:rPr lang="en-US" sz="2200" b="0" i="0" kern="1200" dirty="0" smtClean="0">
                          <a:solidFill>
                            <a:schemeClr val="dk1"/>
                          </a:solidFill>
                          <a:effectLst/>
                          <a:latin typeface="Baskerville Old Face" pitchFamily="18" charset="0"/>
                          <a:ea typeface="+mn-ea"/>
                          <a:cs typeface="+mn-cs"/>
                        </a:rPr>
                        <a:t>how those noble lords did lofty deeds.</a:t>
                      </a:r>
                      <a:endParaRPr lang="en-US" sz="2200" b="0" dirty="0">
                        <a:latin typeface="Baskerville Old Face" pitchFamily="18" charset="0"/>
                      </a:endParaRPr>
                    </a:p>
                  </a:txBody>
                  <a:tcPr/>
                </a:tc>
              </a:tr>
              <a:tr h="1193387">
                <a:tc>
                  <a:txBody>
                    <a:bodyPr/>
                    <a:lstStyle/>
                    <a:p>
                      <a:r>
                        <a:rPr lang="en-US" sz="2400" b="0" dirty="0" smtClean="0">
                          <a:latin typeface="Baskerville Old Face" pitchFamily="18" charset="0"/>
                        </a:rPr>
                        <a:t>Burton </a:t>
                      </a:r>
                      <a:r>
                        <a:rPr lang="en-US" sz="2400" b="0" dirty="0" err="1" smtClean="0">
                          <a:latin typeface="Baskerville Old Face" pitchFamily="18" charset="0"/>
                        </a:rPr>
                        <a:t>Raffel</a:t>
                      </a:r>
                      <a:r>
                        <a:rPr lang="en-US" sz="2400" b="0" dirty="0" smtClean="0">
                          <a:latin typeface="Baskerville Old Face" pitchFamily="18" charset="0"/>
                        </a:rPr>
                        <a:t> (1963—Textbook)</a:t>
                      </a:r>
                      <a:endParaRPr lang="en-US" sz="2400" b="0" dirty="0">
                        <a:latin typeface="Baskerville Old Face" pitchFamily="18" charset="0"/>
                      </a:endParaRPr>
                    </a:p>
                  </a:txBody>
                  <a:tcPr/>
                </a:tc>
                <a:tc>
                  <a:txBody>
                    <a:bodyPr/>
                    <a:lstStyle/>
                    <a:p>
                      <a:r>
                        <a:rPr lang="en-US" sz="2200" b="0" i="0" kern="1200" dirty="0" smtClean="0">
                          <a:solidFill>
                            <a:schemeClr val="dk1"/>
                          </a:solidFill>
                          <a:effectLst/>
                          <a:latin typeface="Baskerville Old Face" pitchFamily="18" charset="0"/>
                          <a:ea typeface="+mn-ea"/>
                          <a:cs typeface="+mn-cs"/>
                        </a:rPr>
                        <a:t>Hear me! We've heard of Danish heroes,</a:t>
                      </a:r>
                      <a:r>
                        <a:rPr lang="en-US" sz="2200" b="0" i="0" kern="1200" baseline="0" dirty="0" smtClean="0">
                          <a:solidFill>
                            <a:schemeClr val="dk1"/>
                          </a:solidFill>
                          <a:effectLst/>
                          <a:latin typeface="Baskerville Old Face" pitchFamily="18" charset="0"/>
                          <a:ea typeface="+mn-ea"/>
                          <a:cs typeface="+mn-cs"/>
                        </a:rPr>
                        <a:t> </a:t>
                      </a:r>
                      <a:r>
                        <a:rPr lang="en-US" sz="2200" b="0" i="0" kern="1200" dirty="0" smtClean="0">
                          <a:solidFill>
                            <a:schemeClr val="dk1"/>
                          </a:solidFill>
                          <a:effectLst/>
                          <a:latin typeface="Baskerville Old Face" pitchFamily="18" charset="0"/>
                          <a:ea typeface="+mn-ea"/>
                          <a:cs typeface="+mn-cs"/>
                        </a:rPr>
                        <a:t>Ancient kings and the glory they cut</a:t>
                      </a:r>
                      <a:r>
                        <a:rPr lang="en-US" sz="2200" b="0" i="0" kern="1200" baseline="0" dirty="0" smtClean="0">
                          <a:solidFill>
                            <a:schemeClr val="dk1"/>
                          </a:solidFill>
                          <a:effectLst/>
                          <a:latin typeface="Baskerville Old Face" pitchFamily="18" charset="0"/>
                          <a:ea typeface="+mn-ea"/>
                          <a:cs typeface="+mn-cs"/>
                        </a:rPr>
                        <a:t> </a:t>
                      </a:r>
                      <a:r>
                        <a:rPr lang="en-US" sz="2200" b="0" i="0" kern="1200" dirty="0" smtClean="0">
                          <a:solidFill>
                            <a:schemeClr val="dk1"/>
                          </a:solidFill>
                          <a:effectLst/>
                          <a:latin typeface="Baskerville Old Face" pitchFamily="18" charset="0"/>
                          <a:ea typeface="+mn-ea"/>
                          <a:cs typeface="+mn-cs"/>
                        </a:rPr>
                        <a:t>For themselves, swinging mighty swords!</a:t>
                      </a:r>
                      <a:endParaRPr lang="en-US" sz="2200" b="0" dirty="0">
                        <a:latin typeface="Baskerville Old Face" pitchFamily="18" charset="0"/>
                      </a:endParaRPr>
                    </a:p>
                  </a:txBody>
                  <a:tcPr/>
                </a:tc>
              </a:tr>
              <a:tr h="1193387">
                <a:tc>
                  <a:txBody>
                    <a:bodyPr/>
                    <a:lstStyle/>
                    <a:p>
                      <a:r>
                        <a:rPr lang="en-US" sz="2400" b="0" dirty="0" smtClean="0">
                          <a:latin typeface="Baskerville Old Face" pitchFamily="18" charset="0"/>
                        </a:rPr>
                        <a:t>Seamus Heaney (2001)</a:t>
                      </a:r>
                      <a:endParaRPr lang="en-US" sz="2400" b="0" dirty="0">
                        <a:latin typeface="Baskerville Old Face" pitchFamily="18" charset="0"/>
                      </a:endParaRPr>
                    </a:p>
                  </a:txBody>
                  <a:tcPr/>
                </a:tc>
                <a:tc>
                  <a:txBody>
                    <a:bodyPr/>
                    <a:lstStyle/>
                    <a:p>
                      <a:r>
                        <a:rPr lang="en-US" sz="2200" b="0" i="0" kern="1200" dirty="0" smtClean="0">
                          <a:solidFill>
                            <a:schemeClr val="dk1"/>
                          </a:solidFill>
                          <a:effectLst/>
                          <a:latin typeface="Baskerville Old Face" pitchFamily="18" charset="0"/>
                          <a:ea typeface="+mn-ea"/>
                          <a:cs typeface="+mn-cs"/>
                        </a:rPr>
                        <a:t>So. The Spear-Danes in days gone by</a:t>
                      </a:r>
                      <a:r>
                        <a:rPr lang="en-US" sz="2200" b="0" i="0" kern="1200" baseline="0" dirty="0" smtClean="0">
                          <a:solidFill>
                            <a:schemeClr val="dk1"/>
                          </a:solidFill>
                          <a:effectLst/>
                          <a:latin typeface="Baskerville Old Face" pitchFamily="18" charset="0"/>
                          <a:ea typeface="+mn-ea"/>
                          <a:cs typeface="+mn-cs"/>
                        </a:rPr>
                        <a:t> </a:t>
                      </a:r>
                      <a:r>
                        <a:rPr lang="en-US" sz="2200" b="0" i="0" kern="1200" dirty="0" smtClean="0">
                          <a:solidFill>
                            <a:schemeClr val="dk1"/>
                          </a:solidFill>
                          <a:effectLst/>
                          <a:latin typeface="Baskerville Old Face" pitchFamily="18" charset="0"/>
                          <a:ea typeface="+mn-ea"/>
                          <a:cs typeface="+mn-cs"/>
                        </a:rPr>
                        <a:t>and the kings who ruled</a:t>
                      </a:r>
                      <a:r>
                        <a:rPr lang="en-US" sz="2200" b="0" i="0" kern="1200" baseline="0" dirty="0" smtClean="0">
                          <a:solidFill>
                            <a:schemeClr val="dk1"/>
                          </a:solidFill>
                          <a:effectLst/>
                          <a:latin typeface="Baskerville Old Face" pitchFamily="18" charset="0"/>
                          <a:ea typeface="+mn-ea"/>
                          <a:cs typeface="+mn-cs"/>
                        </a:rPr>
                        <a:t> </a:t>
                      </a:r>
                      <a:r>
                        <a:rPr lang="en-US" sz="2200" b="0" i="0" kern="1200" dirty="0" smtClean="0">
                          <a:solidFill>
                            <a:schemeClr val="dk1"/>
                          </a:solidFill>
                          <a:effectLst/>
                          <a:latin typeface="Baskerville Old Face" pitchFamily="18" charset="0"/>
                          <a:ea typeface="+mn-ea"/>
                          <a:cs typeface="+mn-cs"/>
                        </a:rPr>
                        <a:t>them had courage and greatness.</a:t>
                      </a:r>
                      <a:r>
                        <a:rPr lang="en-US" sz="2200" b="0" i="0" kern="1200" baseline="0" dirty="0" smtClean="0">
                          <a:solidFill>
                            <a:schemeClr val="dk1"/>
                          </a:solidFill>
                          <a:effectLst/>
                          <a:latin typeface="Baskerville Old Face" pitchFamily="18" charset="0"/>
                          <a:ea typeface="+mn-ea"/>
                          <a:cs typeface="+mn-cs"/>
                        </a:rPr>
                        <a:t> </a:t>
                      </a:r>
                      <a:r>
                        <a:rPr lang="en-US" sz="2200" b="0" i="0" kern="1200" dirty="0" smtClean="0">
                          <a:solidFill>
                            <a:schemeClr val="dk1"/>
                          </a:solidFill>
                          <a:effectLst/>
                          <a:latin typeface="Baskerville Old Face" pitchFamily="18" charset="0"/>
                          <a:ea typeface="+mn-ea"/>
                          <a:cs typeface="+mn-cs"/>
                        </a:rPr>
                        <a:t>We have heard of these princes' heroic</a:t>
                      </a:r>
                      <a:r>
                        <a:rPr lang="en-US" sz="2200" b="0" i="0" kern="1200" baseline="0" dirty="0" smtClean="0">
                          <a:solidFill>
                            <a:schemeClr val="dk1"/>
                          </a:solidFill>
                          <a:effectLst/>
                          <a:latin typeface="Baskerville Old Face" pitchFamily="18" charset="0"/>
                          <a:ea typeface="+mn-ea"/>
                          <a:cs typeface="+mn-cs"/>
                        </a:rPr>
                        <a:t> </a:t>
                      </a:r>
                      <a:r>
                        <a:rPr lang="en-US" sz="2200" b="0" i="0" kern="1200" dirty="0" smtClean="0">
                          <a:solidFill>
                            <a:schemeClr val="dk1"/>
                          </a:solidFill>
                          <a:effectLst/>
                          <a:latin typeface="Baskerville Old Face" pitchFamily="18" charset="0"/>
                          <a:ea typeface="+mn-ea"/>
                          <a:cs typeface="+mn-cs"/>
                        </a:rPr>
                        <a:t>campaigns.</a:t>
                      </a:r>
                      <a:endParaRPr lang="en-US" sz="2200" b="0" dirty="0">
                        <a:latin typeface="Baskerville Old Face" pitchFamily="18" charset="0"/>
                      </a:endParaRPr>
                    </a:p>
                  </a:txBody>
                  <a:tcPr/>
                </a:tc>
              </a:tr>
              <a:tr h="1193387">
                <a:tc>
                  <a:txBody>
                    <a:bodyPr/>
                    <a:lstStyle/>
                    <a:p>
                      <a:r>
                        <a:rPr lang="en-US" sz="2400" b="0" dirty="0" smtClean="0">
                          <a:latin typeface="Baskerville Old Face" pitchFamily="18" charset="0"/>
                        </a:rPr>
                        <a:t>Michael Alexander (2003)</a:t>
                      </a:r>
                      <a:endParaRPr lang="en-US" sz="2400" b="0" dirty="0">
                        <a:latin typeface="Baskerville Old Face" pitchFamily="18" charset="0"/>
                      </a:endParaRPr>
                    </a:p>
                  </a:txBody>
                  <a:tcPr/>
                </a:tc>
                <a:tc>
                  <a:txBody>
                    <a:bodyPr/>
                    <a:lstStyle/>
                    <a:p>
                      <a:r>
                        <a:rPr lang="en-US" sz="2200" b="0" i="0" kern="1200" dirty="0" smtClean="0">
                          <a:solidFill>
                            <a:schemeClr val="dk1"/>
                          </a:solidFill>
                          <a:effectLst/>
                          <a:latin typeface="Baskerville Old Face" pitchFamily="18" charset="0"/>
                          <a:ea typeface="+mn-ea"/>
                          <a:cs typeface="+mn-cs"/>
                        </a:rPr>
                        <a:t>Attend! We have heard of the thriving of the throne of Denmark,</a:t>
                      </a:r>
                      <a:r>
                        <a:rPr lang="en-US" sz="2200" b="0" i="0" kern="1200" baseline="0" dirty="0" smtClean="0">
                          <a:solidFill>
                            <a:schemeClr val="dk1"/>
                          </a:solidFill>
                          <a:effectLst/>
                          <a:latin typeface="Baskerville Old Face" pitchFamily="18" charset="0"/>
                          <a:ea typeface="+mn-ea"/>
                          <a:cs typeface="+mn-cs"/>
                        </a:rPr>
                        <a:t> </a:t>
                      </a:r>
                      <a:r>
                        <a:rPr lang="en-US" sz="2200" b="0" i="0" kern="1200" dirty="0" smtClean="0">
                          <a:solidFill>
                            <a:schemeClr val="dk1"/>
                          </a:solidFill>
                          <a:effectLst/>
                          <a:latin typeface="Baskerville Old Face" pitchFamily="18" charset="0"/>
                          <a:ea typeface="+mn-ea"/>
                          <a:cs typeface="+mn-cs"/>
                        </a:rPr>
                        <a:t>how the folk-kings flourished in former</a:t>
                      </a:r>
                      <a:r>
                        <a:rPr lang="en-US" sz="2200" b="0" i="0" kern="1200" baseline="0" dirty="0" smtClean="0">
                          <a:solidFill>
                            <a:schemeClr val="dk1"/>
                          </a:solidFill>
                          <a:effectLst/>
                          <a:latin typeface="Baskerville Old Face" pitchFamily="18" charset="0"/>
                          <a:ea typeface="+mn-ea"/>
                          <a:cs typeface="+mn-cs"/>
                        </a:rPr>
                        <a:t> </a:t>
                      </a:r>
                      <a:r>
                        <a:rPr lang="en-US" sz="2200" b="0" i="0" kern="1200" dirty="0" smtClean="0">
                          <a:solidFill>
                            <a:schemeClr val="dk1"/>
                          </a:solidFill>
                          <a:effectLst/>
                          <a:latin typeface="Baskerville Old Face" pitchFamily="18" charset="0"/>
                          <a:ea typeface="+mn-ea"/>
                          <a:cs typeface="+mn-cs"/>
                        </a:rPr>
                        <a:t>days,</a:t>
                      </a:r>
                      <a:r>
                        <a:rPr lang="en-US" sz="2200" b="0" i="0" kern="1200" baseline="0" dirty="0" smtClean="0">
                          <a:solidFill>
                            <a:schemeClr val="dk1"/>
                          </a:solidFill>
                          <a:effectLst/>
                          <a:latin typeface="Baskerville Old Face" pitchFamily="18" charset="0"/>
                          <a:ea typeface="+mn-ea"/>
                          <a:cs typeface="+mn-cs"/>
                        </a:rPr>
                        <a:t> </a:t>
                      </a:r>
                      <a:r>
                        <a:rPr lang="en-US" sz="2200" b="0" i="0" kern="1200" dirty="0" smtClean="0">
                          <a:solidFill>
                            <a:schemeClr val="dk1"/>
                          </a:solidFill>
                          <a:effectLst/>
                          <a:latin typeface="Baskerville Old Face" pitchFamily="18" charset="0"/>
                          <a:ea typeface="+mn-ea"/>
                          <a:cs typeface="+mn-cs"/>
                        </a:rPr>
                        <a:t>how those royal athelings earned that glory.</a:t>
                      </a:r>
                      <a:endParaRPr lang="en-US" sz="2200" b="0" dirty="0">
                        <a:latin typeface="Baskerville Old Face" pitchFamily="18" charset="0"/>
                      </a:endParaRPr>
                    </a:p>
                  </a:txBody>
                  <a:tcPr/>
                </a:tc>
              </a:tr>
            </a:tbl>
          </a:graphicData>
        </a:graphic>
      </p:graphicFrame>
    </p:spTree>
    <p:extLst>
      <p:ext uri="{BB962C8B-B14F-4D97-AF65-F5344CB8AC3E}">
        <p14:creationId xmlns="" xmlns:p14="http://schemas.microsoft.com/office/powerpoint/2010/main" val="416302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830</TotalTime>
  <Words>372</Words>
  <Application>Microsoft Office PowerPoint</Application>
  <PresentationFormat>On-screen Show (4:3)</PresentationFormat>
  <Paragraphs>72</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Sixth Century (500s) Europe</vt:lpstr>
      <vt:lpstr>Slide 3</vt:lpstr>
      <vt:lpstr>Slide 4</vt:lpstr>
      <vt:lpstr>Slide 5</vt:lpstr>
      <vt:lpstr>Six Celtic Nations</vt:lpstr>
      <vt:lpstr>The English Language</vt:lpstr>
      <vt:lpstr>Slide 8</vt:lpstr>
      <vt:lpstr>Slide 9</vt:lpstr>
      <vt:lpstr>Great Writers Inspire: Beowulf</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Beowulf</dc:title>
  <dc:creator>Nicholas Graves</dc:creator>
  <cp:lastModifiedBy>annag</cp:lastModifiedBy>
  <cp:revision>43</cp:revision>
  <dcterms:created xsi:type="dcterms:W3CDTF">2012-08-11T18:50:18Z</dcterms:created>
  <dcterms:modified xsi:type="dcterms:W3CDTF">2012-08-31T21:30:50Z</dcterms:modified>
</cp:coreProperties>
</file>