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1D4C04-4DCD-42EA-A8AD-364035B78329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499ED7-E924-4A00-8132-DC228F83A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Write Source</a:t>
            </a:r>
            <a:r>
              <a:rPr lang="en-US" dirty="0" smtClean="0"/>
              <a:t> 654, 664-671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Plurals &amp; Spelling Rules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Plurals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654.1 </a:t>
            </a:r>
            <a:r>
              <a:rPr lang="en-US" b="1" dirty="0" smtClean="0"/>
              <a:t>Most Nouns</a:t>
            </a:r>
          </a:p>
          <a:p>
            <a:pPr lvl="1"/>
            <a:r>
              <a:rPr lang="en-US" dirty="0" smtClean="0"/>
              <a:t>Add </a:t>
            </a:r>
            <a:r>
              <a:rPr lang="en-US" i="1" dirty="0" smtClean="0"/>
              <a:t>s</a:t>
            </a:r>
            <a:r>
              <a:rPr lang="en-US" dirty="0" smtClean="0"/>
              <a:t> to the singular </a:t>
            </a:r>
            <a:r>
              <a:rPr lang="en-US" dirty="0" smtClean="0">
                <a:solidFill>
                  <a:schemeClr val="accent2"/>
                </a:solidFill>
              </a:rPr>
              <a:t>(sign-signs)</a:t>
            </a:r>
          </a:p>
          <a:p>
            <a:r>
              <a:rPr lang="en-US" dirty="0" smtClean="0"/>
              <a:t>654.2 </a:t>
            </a:r>
            <a:r>
              <a:rPr lang="en-US" b="1" dirty="0" smtClean="0"/>
              <a:t>Nouns Ending in </a:t>
            </a:r>
            <a:r>
              <a:rPr lang="en-US" b="1" i="1" dirty="0" err="1" smtClean="0"/>
              <a:t>sh</a:t>
            </a:r>
            <a:r>
              <a:rPr lang="en-US" b="1" i="1" dirty="0" smtClean="0"/>
              <a:t>, </a:t>
            </a:r>
            <a:r>
              <a:rPr lang="en-US" b="1" i="1" dirty="0" err="1" smtClean="0"/>
              <a:t>ch</a:t>
            </a:r>
            <a:r>
              <a:rPr lang="en-US" b="1" i="1" dirty="0" smtClean="0"/>
              <a:t>, x, s, </a:t>
            </a:r>
            <a:r>
              <a:rPr lang="en-US" b="1" dirty="0" smtClean="0"/>
              <a:t>and</a:t>
            </a:r>
            <a:r>
              <a:rPr lang="en-US" b="1" i="1" dirty="0" smtClean="0"/>
              <a:t> z</a:t>
            </a:r>
          </a:p>
          <a:p>
            <a:pPr lvl="1"/>
            <a:r>
              <a:rPr lang="en-US" dirty="0" smtClean="0"/>
              <a:t>Add </a:t>
            </a:r>
            <a:r>
              <a:rPr lang="en-US" i="1" dirty="0" err="1" smtClean="0"/>
              <a:t>es</a:t>
            </a:r>
            <a:r>
              <a:rPr lang="en-US" dirty="0" smtClean="0"/>
              <a:t> to the singular </a:t>
            </a:r>
            <a:r>
              <a:rPr lang="en-US" dirty="0" smtClean="0">
                <a:solidFill>
                  <a:schemeClr val="accent2"/>
                </a:solidFill>
              </a:rPr>
              <a:t>(lunch-lunches, dish-dishes, mess-messes)</a:t>
            </a:r>
          </a:p>
          <a:p>
            <a:r>
              <a:rPr lang="en-US" dirty="0" smtClean="0"/>
              <a:t>654.3 </a:t>
            </a:r>
            <a:r>
              <a:rPr lang="en-US" b="1" dirty="0" smtClean="0"/>
              <a:t>Nouns Ending in  </a:t>
            </a:r>
            <a:r>
              <a:rPr lang="en-US" b="1" i="1" dirty="0" smtClean="0"/>
              <a:t>y</a:t>
            </a:r>
          </a:p>
          <a:p>
            <a:pPr lvl="1"/>
            <a:r>
              <a:rPr lang="en-US" dirty="0" smtClean="0"/>
              <a:t>Preceded by a consonant: change the </a:t>
            </a:r>
            <a:r>
              <a:rPr lang="en-US" i="1" dirty="0" smtClean="0"/>
              <a:t>y</a:t>
            </a:r>
            <a:r>
              <a:rPr lang="en-US" dirty="0" smtClean="0"/>
              <a:t> to an </a:t>
            </a:r>
            <a:r>
              <a:rPr lang="en-US" i="1" dirty="0" smtClean="0"/>
              <a:t>e</a:t>
            </a:r>
            <a:r>
              <a:rPr lang="en-US" dirty="0" smtClean="0"/>
              <a:t> and adding </a:t>
            </a:r>
            <a:r>
              <a:rPr lang="en-US" i="1" dirty="0" err="1" smtClean="0"/>
              <a:t>es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/>
                </a:solidFill>
              </a:rPr>
              <a:t>(fly-flies)</a:t>
            </a:r>
          </a:p>
          <a:p>
            <a:pPr lvl="1"/>
            <a:r>
              <a:rPr lang="en-US" dirty="0" smtClean="0"/>
              <a:t>Preceded by a vowel &amp; all proper nouns: add only an </a:t>
            </a:r>
            <a:r>
              <a:rPr lang="en-US" i="1" dirty="0" smtClean="0"/>
              <a:t>s. </a:t>
            </a:r>
            <a:r>
              <a:rPr lang="en-US" dirty="0" smtClean="0">
                <a:solidFill>
                  <a:schemeClr val="accent2"/>
                </a:solidFill>
              </a:rPr>
              <a:t>(donkey-donkeys)</a:t>
            </a:r>
          </a:p>
          <a:p>
            <a:r>
              <a:rPr lang="en-US" dirty="0" smtClean="0"/>
              <a:t>654.4 </a:t>
            </a:r>
            <a:r>
              <a:rPr lang="en-US" b="1" dirty="0" smtClean="0"/>
              <a:t>Nouns Ending in </a:t>
            </a:r>
            <a:r>
              <a:rPr lang="en-US" b="1" i="1" dirty="0" smtClean="0"/>
              <a:t>o</a:t>
            </a:r>
          </a:p>
          <a:p>
            <a:pPr lvl="1"/>
            <a:r>
              <a:rPr lang="en-US" dirty="0" smtClean="0"/>
              <a:t>Preceded by a vowel: add </a:t>
            </a:r>
            <a:r>
              <a:rPr lang="en-US" i="1" dirty="0" smtClean="0"/>
              <a:t>s </a:t>
            </a:r>
            <a:r>
              <a:rPr lang="en-US" dirty="0" smtClean="0">
                <a:solidFill>
                  <a:schemeClr val="accent2"/>
                </a:solidFill>
              </a:rPr>
              <a:t>(radio-radios)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Preceded by a consonant: add 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(echo-echoes)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1"/>
            <a:r>
              <a:rPr lang="en-US" u="sng" dirty="0" smtClean="0"/>
              <a:t>Exception</a:t>
            </a:r>
            <a:r>
              <a:rPr lang="en-US" dirty="0" smtClean="0"/>
              <a:t>: musical terms- always add </a:t>
            </a:r>
            <a:r>
              <a:rPr lang="en-US" i="1" dirty="0" smtClean="0"/>
              <a:t>s </a:t>
            </a:r>
            <a:r>
              <a:rPr lang="en-US" dirty="0" smtClean="0">
                <a:solidFill>
                  <a:schemeClr val="accent2"/>
                </a:solidFill>
              </a:rPr>
              <a:t>(piano-pianos)</a:t>
            </a:r>
          </a:p>
          <a:p>
            <a:r>
              <a:rPr lang="en-US" dirty="0" smtClean="0"/>
              <a:t>654.5 </a:t>
            </a:r>
            <a:r>
              <a:rPr lang="en-US" b="1" dirty="0" smtClean="0"/>
              <a:t>Nouns Ending in </a:t>
            </a:r>
            <a:r>
              <a:rPr lang="en-US" b="1" i="1" dirty="0" err="1" smtClean="0"/>
              <a:t>ful</a:t>
            </a:r>
            <a:endParaRPr lang="en-US" b="1" i="1" dirty="0" smtClean="0"/>
          </a:p>
          <a:p>
            <a:pPr lvl="1"/>
            <a:r>
              <a:rPr lang="en-US" dirty="0" smtClean="0"/>
              <a:t>Add an </a:t>
            </a:r>
            <a:r>
              <a:rPr lang="en-US" i="1" dirty="0" smtClean="0"/>
              <a:t>s</a:t>
            </a:r>
            <a:r>
              <a:rPr lang="en-US" dirty="0" smtClean="0"/>
              <a:t> at the end of the word </a:t>
            </a:r>
            <a:r>
              <a:rPr lang="en-US" dirty="0" smtClean="0">
                <a:solidFill>
                  <a:schemeClr val="accent2"/>
                </a:solidFill>
              </a:rPr>
              <a:t>(three </a:t>
            </a:r>
            <a:r>
              <a:rPr lang="en-US" dirty="0" err="1" smtClean="0">
                <a:solidFill>
                  <a:schemeClr val="accent2"/>
                </a:solidFill>
              </a:rPr>
              <a:t>pailfuls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Note (page 654): </a:t>
            </a:r>
            <a:r>
              <a:rPr lang="en-US" dirty="0" smtClean="0">
                <a:solidFill>
                  <a:schemeClr val="accent2"/>
                </a:solidFill>
              </a:rPr>
              <a:t>(three pails full- referring to three separate pails full of something)</a:t>
            </a:r>
          </a:p>
          <a:p>
            <a:r>
              <a:rPr lang="en-US" dirty="0" smtClean="0"/>
              <a:t>654.6 </a:t>
            </a:r>
            <a:r>
              <a:rPr lang="en-US" b="1" dirty="0" smtClean="0"/>
              <a:t>Compound Nouns</a:t>
            </a:r>
          </a:p>
          <a:p>
            <a:pPr lvl="1"/>
            <a:r>
              <a:rPr lang="en-US" dirty="0" smtClean="0"/>
              <a:t>Add </a:t>
            </a:r>
            <a:r>
              <a:rPr lang="en-US" i="1" dirty="0" smtClean="0"/>
              <a:t>s </a:t>
            </a:r>
            <a:r>
              <a:rPr lang="en-US" dirty="0" smtClean="0"/>
              <a:t>or </a:t>
            </a:r>
            <a:r>
              <a:rPr lang="en-US" i="1" dirty="0" err="1" smtClean="0"/>
              <a:t>es</a:t>
            </a:r>
            <a:r>
              <a:rPr lang="en-US" dirty="0" smtClean="0"/>
              <a:t>  to the important word in the compound. </a:t>
            </a:r>
            <a:r>
              <a:rPr lang="en-US" dirty="0" smtClean="0">
                <a:solidFill>
                  <a:schemeClr val="accent2"/>
                </a:solidFill>
              </a:rPr>
              <a:t>(brothers-in-law, maids of honor)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Plurals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656.1 </a:t>
            </a:r>
            <a:r>
              <a:rPr lang="en-US" b="1" dirty="0" smtClean="0"/>
              <a:t>Nouns ending in </a:t>
            </a:r>
            <a:r>
              <a:rPr lang="en-US" b="1" i="1" dirty="0" smtClean="0"/>
              <a:t>f </a:t>
            </a:r>
            <a:r>
              <a:rPr lang="en-US" b="1" dirty="0" smtClean="0"/>
              <a:t>or </a:t>
            </a:r>
            <a:r>
              <a:rPr lang="en-US" b="1" i="1" dirty="0" err="1" smtClean="0"/>
              <a:t>fe</a:t>
            </a:r>
            <a:endParaRPr lang="en-US" b="1" dirty="0" smtClean="0"/>
          </a:p>
          <a:p>
            <a:pPr lvl="1"/>
            <a:r>
              <a:rPr lang="en-US" dirty="0" smtClean="0"/>
              <a:t>Plural ends with </a:t>
            </a:r>
            <a:r>
              <a:rPr lang="en-US" i="1" dirty="0" smtClean="0"/>
              <a:t>f </a:t>
            </a:r>
            <a:r>
              <a:rPr lang="en-US" dirty="0" smtClean="0"/>
              <a:t>sound </a:t>
            </a:r>
            <a:r>
              <a:rPr lang="en-US" dirty="0" smtClean="0">
                <a:solidFill>
                  <a:schemeClr val="accent2"/>
                </a:solidFill>
              </a:rPr>
              <a:t>(chief-chiefs)</a:t>
            </a:r>
          </a:p>
          <a:p>
            <a:pPr lvl="1"/>
            <a:r>
              <a:rPr lang="en-US" dirty="0" smtClean="0"/>
              <a:t>Plural ends with </a:t>
            </a:r>
            <a:r>
              <a:rPr lang="en-US" i="1" dirty="0" smtClean="0"/>
              <a:t>v </a:t>
            </a:r>
            <a:r>
              <a:rPr lang="en-US" dirty="0" smtClean="0"/>
              <a:t>sound </a:t>
            </a:r>
            <a:r>
              <a:rPr lang="en-US" dirty="0" smtClean="0">
                <a:solidFill>
                  <a:schemeClr val="accent2"/>
                </a:solidFill>
              </a:rPr>
              <a:t>(wife-wives)</a:t>
            </a:r>
          </a:p>
          <a:p>
            <a:r>
              <a:rPr lang="en-US" dirty="0" smtClean="0"/>
              <a:t>656.2 </a:t>
            </a:r>
            <a:r>
              <a:rPr lang="en-US" b="1" dirty="0" smtClean="0"/>
              <a:t>Irregular Spelling</a:t>
            </a:r>
            <a:endParaRPr lang="en-US" b="1" i="1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Crisis-crises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Child-children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Index-indices/indexes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Deer-Deer </a:t>
            </a:r>
          </a:p>
          <a:p>
            <a:r>
              <a:rPr lang="en-US" dirty="0" smtClean="0"/>
              <a:t>656.3 </a:t>
            </a:r>
            <a:r>
              <a:rPr lang="en-US" b="1" dirty="0" smtClean="0"/>
              <a:t>Words Discussed as Words</a:t>
            </a:r>
            <a:endParaRPr lang="en-US" b="1" i="1" dirty="0" smtClean="0"/>
          </a:p>
          <a:p>
            <a:pPr lvl="1"/>
            <a:r>
              <a:rPr lang="en-US" dirty="0" smtClean="0"/>
              <a:t>Plurals of symbols, letters, numbers, and words being discussed as words are formed by adding an apostrophe and an </a:t>
            </a:r>
            <a:r>
              <a:rPr lang="en-US" i="1" dirty="0" smtClean="0"/>
              <a:t>s </a:t>
            </a:r>
            <a:r>
              <a:rPr lang="en-US" dirty="0" smtClean="0">
                <a:solidFill>
                  <a:schemeClr val="accent2"/>
                </a:solidFill>
              </a:rPr>
              <a:t>(A’s, B’s, wow’s)</a:t>
            </a:r>
          </a:p>
          <a:p>
            <a:pPr lvl="1"/>
            <a:r>
              <a:rPr lang="en-US" b="1" dirty="0" smtClean="0"/>
              <a:t>Note</a:t>
            </a:r>
            <a:r>
              <a:rPr lang="en-US" dirty="0" smtClean="0"/>
              <a:t>: you may omit apostrophe to avoid confusion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(YMCA’s or YMCAs)</a:t>
            </a:r>
          </a:p>
          <a:p>
            <a:r>
              <a:rPr lang="en-US" dirty="0" smtClean="0"/>
              <a:t>656.4 </a:t>
            </a:r>
            <a:r>
              <a:rPr lang="en-US" b="1" dirty="0" smtClean="0"/>
              <a:t>Collective Nouns</a:t>
            </a:r>
            <a:endParaRPr lang="en-US" b="1" i="1" dirty="0" smtClean="0"/>
          </a:p>
          <a:p>
            <a:pPr lvl="1"/>
            <a:r>
              <a:rPr lang="en-US" dirty="0" smtClean="0"/>
              <a:t>Singular: group as a unit </a:t>
            </a:r>
            <a:r>
              <a:rPr lang="en-US" dirty="0" smtClean="0">
                <a:solidFill>
                  <a:schemeClr val="accent2"/>
                </a:solidFill>
              </a:rPr>
              <a:t>(The class was on its best behavior.)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Plural: individuals in the group </a:t>
            </a:r>
            <a:r>
              <a:rPr lang="en-US" dirty="0" smtClean="0">
                <a:solidFill>
                  <a:schemeClr val="accent2"/>
                </a:solidFill>
              </a:rPr>
              <a:t>(The class are preparing for their final exams.)</a:t>
            </a:r>
            <a:endParaRPr lang="en-US" i="1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664.1 </a:t>
            </a:r>
            <a:r>
              <a:rPr lang="en-US" b="1" dirty="0" smtClean="0"/>
              <a:t>Write </a:t>
            </a:r>
            <a:r>
              <a:rPr lang="en-US" b="1" i="1" dirty="0" err="1" smtClean="0"/>
              <a:t>i</a:t>
            </a:r>
            <a:r>
              <a:rPr lang="en-US" b="1" dirty="0" smtClean="0"/>
              <a:t> before </a:t>
            </a:r>
            <a:r>
              <a:rPr lang="en-US" b="1" i="1" dirty="0" smtClean="0"/>
              <a:t>e</a:t>
            </a:r>
            <a:endParaRPr lang="en-US" b="1" dirty="0" smtClean="0"/>
          </a:p>
          <a:p>
            <a:pPr lvl="1"/>
            <a:r>
              <a:rPr lang="en-US" dirty="0" smtClean="0"/>
              <a:t>Write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before </a:t>
            </a:r>
            <a:r>
              <a:rPr lang="en-US" i="1" dirty="0" smtClean="0"/>
              <a:t>e </a:t>
            </a:r>
            <a:r>
              <a:rPr lang="en-US" dirty="0" smtClean="0"/>
              <a:t>except after </a:t>
            </a:r>
            <a:r>
              <a:rPr lang="en-US" i="1" dirty="0" smtClean="0"/>
              <a:t>c, </a:t>
            </a:r>
            <a:r>
              <a:rPr lang="en-US" dirty="0" smtClean="0"/>
              <a:t>or when sounded like </a:t>
            </a:r>
            <a:r>
              <a:rPr lang="en-US" i="1" dirty="0" smtClean="0"/>
              <a:t>a </a:t>
            </a:r>
            <a:r>
              <a:rPr lang="en-US" dirty="0" smtClean="0"/>
              <a:t>as in neighbor and </a:t>
            </a:r>
            <a:r>
              <a:rPr lang="en-US" i="1" dirty="0" smtClean="0"/>
              <a:t>weigh </a:t>
            </a:r>
            <a:r>
              <a:rPr lang="en-US" dirty="0" smtClean="0">
                <a:solidFill>
                  <a:schemeClr val="accent2"/>
                </a:solidFill>
              </a:rPr>
              <a:t>relief, receive, reign, freight</a:t>
            </a:r>
          </a:p>
          <a:p>
            <a:r>
              <a:rPr lang="en-US" dirty="0" smtClean="0"/>
              <a:t>664.2 </a:t>
            </a:r>
            <a:r>
              <a:rPr lang="en-US" b="1" dirty="0" smtClean="0"/>
              <a:t>Words with Consonant Endings</a:t>
            </a:r>
            <a:endParaRPr lang="en-US" b="1" i="1" dirty="0" smtClean="0"/>
          </a:p>
          <a:p>
            <a:pPr lvl="1"/>
            <a:r>
              <a:rPr lang="en-US" dirty="0" smtClean="0"/>
              <a:t>One-syllable word ends in a consonant preceded by a vowel, then double final consonant before adding suffix (bat-batting)</a:t>
            </a:r>
          </a:p>
          <a:p>
            <a:r>
              <a:rPr lang="en-US" dirty="0" smtClean="0"/>
              <a:t>664.3 </a:t>
            </a:r>
            <a:r>
              <a:rPr lang="en-US" b="1" dirty="0" smtClean="0"/>
              <a:t>Words with a Silent </a:t>
            </a:r>
            <a:r>
              <a:rPr lang="en-US" b="1" i="1" dirty="0" smtClean="0"/>
              <a:t>e</a:t>
            </a:r>
          </a:p>
          <a:p>
            <a:pPr lvl="1"/>
            <a:r>
              <a:rPr lang="en-US" dirty="0" smtClean="0"/>
              <a:t>If a word ends with a silent </a:t>
            </a:r>
            <a:r>
              <a:rPr lang="en-US" i="1" dirty="0" smtClean="0"/>
              <a:t>e</a:t>
            </a:r>
            <a:r>
              <a:rPr lang="en-US" dirty="0" smtClean="0"/>
              <a:t>, drop the </a:t>
            </a:r>
            <a:r>
              <a:rPr lang="en-US" i="1" dirty="0" smtClean="0"/>
              <a:t>e </a:t>
            </a:r>
            <a:r>
              <a:rPr lang="en-US" dirty="0" smtClean="0"/>
              <a:t>before adding a suffix that begins with a vowel. Do not drop </a:t>
            </a:r>
            <a:r>
              <a:rPr lang="en-US" i="1" dirty="0" smtClean="0"/>
              <a:t>e </a:t>
            </a:r>
            <a:r>
              <a:rPr lang="en-US" dirty="0" smtClean="0"/>
              <a:t> when the suffix begins with a consonant.  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State-stating-statement &amp; use-using-useful</a:t>
            </a:r>
          </a:p>
          <a:p>
            <a:r>
              <a:rPr lang="en-US" dirty="0" smtClean="0"/>
              <a:t>664.4 </a:t>
            </a:r>
            <a:r>
              <a:rPr lang="en-US" b="1" dirty="0" smtClean="0"/>
              <a:t>Words ending in </a:t>
            </a:r>
            <a:r>
              <a:rPr lang="en-US" b="1" i="1" dirty="0" smtClean="0"/>
              <a:t>y</a:t>
            </a:r>
          </a:p>
          <a:p>
            <a:pPr lvl="1"/>
            <a:r>
              <a:rPr lang="en-US" dirty="0" smtClean="0"/>
              <a:t>When </a:t>
            </a:r>
            <a:r>
              <a:rPr lang="en-US" i="1" dirty="0" smtClean="0"/>
              <a:t>y </a:t>
            </a:r>
            <a:r>
              <a:rPr lang="en-US" dirty="0" smtClean="0"/>
              <a:t>is the last letter in a word and the </a:t>
            </a:r>
            <a:r>
              <a:rPr lang="en-US" i="1" dirty="0" smtClean="0"/>
              <a:t>y </a:t>
            </a:r>
            <a:r>
              <a:rPr lang="en-US" dirty="0" smtClean="0"/>
              <a:t> is preceded by a consonant, change the </a:t>
            </a:r>
            <a:r>
              <a:rPr lang="en-US" i="1" dirty="0" smtClean="0"/>
              <a:t>y </a:t>
            </a:r>
            <a:r>
              <a:rPr lang="en-US" dirty="0" smtClean="0"/>
              <a:t> to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before adding any suffix except those that begin with </a:t>
            </a:r>
            <a:r>
              <a:rPr lang="en-US" i="1" dirty="0" err="1" smtClean="0"/>
              <a:t>i</a:t>
            </a:r>
            <a:r>
              <a:rPr lang="en-US" i="1" dirty="0" smtClean="0"/>
              <a:t>.</a:t>
            </a:r>
            <a:endParaRPr lang="en-US" dirty="0" smtClean="0">
              <a:solidFill>
                <a:schemeClr val="accent2"/>
              </a:solidFill>
            </a:endParaRP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Fry-fries-frying, hurry-hurried-hurrying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If the </a:t>
            </a:r>
            <a:r>
              <a:rPr lang="en-US" i="1" dirty="0" smtClean="0"/>
              <a:t>y </a:t>
            </a:r>
            <a:r>
              <a:rPr lang="en-US" dirty="0" smtClean="0"/>
              <a:t>is preceded by a vowel, do not change to an </a:t>
            </a:r>
            <a:r>
              <a:rPr lang="en-US" i="1" dirty="0" smtClean="0"/>
              <a:t>I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Play-plays-playful, </a:t>
            </a:r>
            <a:r>
              <a:rPr lang="en-US" dirty="0" smtClean="0">
                <a:solidFill>
                  <a:schemeClr val="accent2"/>
                </a:solidFill>
              </a:rPr>
              <a:t>stay-stays-staying</a:t>
            </a:r>
          </a:p>
          <a:p>
            <a:r>
              <a:rPr lang="en-US" b="1" dirty="0" smtClean="0"/>
              <a:t>666-667 Commonly Misspelled Words</a:t>
            </a:r>
            <a:endParaRPr lang="en-US" b="1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539</TotalTime>
  <Words>459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Plurals &amp; Spelling Rules</vt:lpstr>
      <vt:lpstr>Plurals</vt:lpstr>
      <vt:lpstr>Plurals Continued</vt:lpstr>
      <vt:lpstr>Spelling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Plurals &amp; Spelling</dc:title>
  <dc:creator>annag</dc:creator>
  <cp:lastModifiedBy>annag</cp:lastModifiedBy>
  <cp:revision>45</cp:revision>
  <dcterms:created xsi:type="dcterms:W3CDTF">2012-01-27T13:43:21Z</dcterms:created>
  <dcterms:modified xsi:type="dcterms:W3CDTF">2012-02-03T22:14:05Z</dcterms:modified>
</cp:coreProperties>
</file>