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2" r:id="rId5"/>
    <p:sldId id="263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7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9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9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80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6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10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60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5C06-503C-4F6E-B3A6-4041E286155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10/27/2012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AAC0C-5072-4313-B667-1C606C63745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84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41AE7CA-9861-4E1C-A503-BCB8513A5575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FFEFF19-D635-461D-B889-3CA806FFF5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Pride and Prejudice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1293" y="3886200"/>
            <a:ext cx="4762500" cy="2857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http://www.adam-mcfarland.net/wp-content/uploads/2009/03/blank-index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063" y="2590800"/>
            <a:ext cx="4495800" cy="2438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Definition: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Synonym/Antonym: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Original Sentence: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Visual Example: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Vocab Cards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191000" y="4686300"/>
            <a:ext cx="44958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rPr>
              <a:t>Vocabulary Word</a:t>
            </a:r>
          </a:p>
          <a:p>
            <a:pPr marL="0" indent="0" algn="ctr">
              <a:buClr>
                <a:srgbClr val="4F81BD"/>
              </a:buClr>
              <a:buFont typeface="Wingdings" pitchFamily="2" charset="2"/>
              <a:buNone/>
            </a:pPr>
            <a:endParaRPr lang="en-US" b="1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  <a:p>
            <a:pPr marL="0" indent="0" algn="ctr">
              <a:buClr>
                <a:srgbClr val="4F81BD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rPr>
              <a:t>Part of Speech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19050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white">
                    <a:lumMod val="85000"/>
                    <a:lumOff val="15000"/>
                  </a:prstClr>
                </a:solidFill>
                <a:latin typeface="Bradley Hand ITC" pitchFamily="66" charset="0"/>
              </a:rPr>
              <a:t>Back</a:t>
            </a:r>
            <a:endParaRPr lang="en-US" sz="3200" b="1" dirty="0">
              <a:solidFill>
                <a:prstClr val="white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574593" y="3355932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white">
                    <a:lumMod val="85000"/>
                    <a:lumOff val="15000"/>
                  </a:prstClr>
                </a:solidFill>
                <a:latin typeface="Bradley Hand ITC" pitchFamily="66" charset="0"/>
              </a:rPr>
              <a:t>Front</a:t>
            </a:r>
            <a:endParaRPr lang="en-US" sz="3200" b="1" dirty="0">
              <a:solidFill>
                <a:prstClr val="white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</p:txBody>
      </p:sp>
      <p:pic>
        <p:nvPicPr>
          <p:cNvPr id="2053" name="Picture 5" descr="C:\Users\Anna Grace Graves\AppData\Local\Microsoft\Windows\Temporary Internet Files\Content.IE5\E1M9H1BZ\MC9003666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867867"/>
            <a:ext cx="1504949" cy="13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5300" y="3886200"/>
            <a:ext cx="4762500" cy="2857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http://www.adam-mcfarland.net/wp-content/uploads/2009/03/blank-index-c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0"/>
            <a:ext cx="525780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062" y="2590800"/>
            <a:ext cx="5099137" cy="266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Definition: 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puzzled; confused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Synonym/Antonym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: bewildered, enlightened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Original Sentence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: He looked perplexed by the questions on the test.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Visual Example</a:t>
            </a: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:</a:t>
            </a:r>
            <a:endParaRPr lang="en-US" b="1" dirty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Vocab Cards Example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0" y="4686300"/>
            <a:ext cx="44958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rPr>
              <a:t>Perplexed</a:t>
            </a:r>
          </a:p>
          <a:p>
            <a:pPr marL="0" indent="0" algn="ctr">
              <a:buClr>
                <a:srgbClr val="4F81BD"/>
              </a:buClr>
              <a:buFont typeface="Wingdings" pitchFamily="2" charset="2"/>
              <a:buNone/>
            </a:pPr>
            <a:endParaRPr lang="en-US" b="1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  <a:p>
            <a:pPr marL="0" indent="0" algn="ctr">
              <a:buClr>
                <a:srgbClr val="4F81BD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" pitchFamily="66" charset="0"/>
              </a:rPr>
              <a:t>Adj. (adjective)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1905000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white">
                    <a:lumMod val="85000"/>
                    <a:lumOff val="15000"/>
                  </a:prstClr>
                </a:solidFill>
                <a:latin typeface="Bradley Hand ITC" pitchFamily="66" charset="0"/>
              </a:rPr>
              <a:t>Back</a:t>
            </a:r>
            <a:endParaRPr lang="en-US" sz="3200" b="1" dirty="0">
              <a:solidFill>
                <a:prstClr val="white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574593" y="3355932"/>
            <a:ext cx="1219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/>
              </a:buClr>
              <a:buFont typeface="Wingdings" pitchFamily="2" charset="2"/>
              <a:buNone/>
            </a:pPr>
            <a:r>
              <a:rPr lang="en-US" sz="3200" b="1" dirty="0" smtClean="0">
                <a:solidFill>
                  <a:prstClr val="white">
                    <a:lumMod val="85000"/>
                    <a:lumOff val="15000"/>
                  </a:prstClr>
                </a:solidFill>
                <a:latin typeface="Bradley Hand ITC" pitchFamily="66" charset="0"/>
              </a:rPr>
              <a:t>Front</a:t>
            </a:r>
            <a:endParaRPr lang="en-US" sz="3200" b="1" dirty="0">
              <a:solidFill>
                <a:prstClr val="white">
                  <a:lumMod val="85000"/>
                  <a:lumOff val="15000"/>
                </a:prstClr>
              </a:solidFill>
              <a:latin typeface="Bradley Hand ITC" pitchFamily="66" charset="0"/>
            </a:endParaRPr>
          </a:p>
        </p:txBody>
      </p:sp>
      <p:pic>
        <p:nvPicPr>
          <p:cNvPr id="2053" name="Picture 5" descr="C:\Users\Anna Grace Graves\AppData\Local\Microsoft\Windows\Temporary Internet Files\Content.IE5\E1M9H1BZ\MC9003666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83935"/>
            <a:ext cx="800099" cy="6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4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1-12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Archly</a:t>
            </a:r>
            <a:r>
              <a:rPr lang="en-US" dirty="0"/>
              <a:t>: adv. brashly; mischievously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Censure: n. disapproval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Disconcerted: adj. thrown into confusion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Entail: v. to limit the inheritance of (property) to a specified line of heirs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Vexed: adj. irritated; annoyed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 13-24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Abominable: adj. deserving scorn; hateful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Condescend: v. to assume a superior manner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Dissemble: v. to hide; to disguise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Imprudent: adj. unwise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Incredulous: adj. unbelieving; skeptical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Lament: v. to express sorrow or regret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Pompous: adj. pretentious; overly dignified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25-38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2"/>
            <a:r>
              <a:rPr lang="en-US" dirty="0" smtClean="0"/>
              <a:t>Affability</a:t>
            </a:r>
            <a:r>
              <a:rPr lang="en-US" dirty="0" smtClean="0"/>
              <a:t>: n. friendliness</a:t>
            </a:r>
          </a:p>
          <a:p>
            <a:pPr lvl="2"/>
            <a:r>
              <a:rPr lang="en-US" dirty="0" smtClean="0"/>
              <a:t>Ardently: adv. passionately</a:t>
            </a:r>
          </a:p>
          <a:p>
            <a:pPr lvl="2"/>
            <a:r>
              <a:rPr lang="en-US" dirty="0" smtClean="0"/>
              <a:t>Composure: n. calm state of mind</a:t>
            </a:r>
          </a:p>
          <a:p>
            <a:pPr lvl="2"/>
            <a:r>
              <a:rPr lang="en-US" dirty="0" smtClean="0"/>
              <a:t>Discernment: n. perceptiveness</a:t>
            </a:r>
          </a:p>
          <a:p>
            <a:pPr lvl="2"/>
            <a:r>
              <a:rPr lang="en-US" dirty="0" smtClean="0"/>
              <a:t>Indignation: n. anger at an injustice</a:t>
            </a:r>
          </a:p>
          <a:p>
            <a:pPr lvl="2"/>
            <a:r>
              <a:rPr lang="en-US" dirty="0" smtClean="0"/>
              <a:t>Scruples: n. principles of right and wrong</a:t>
            </a:r>
          </a:p>
          <a:p>
            <a:pPr lvl="2"/>
            <a:r>
              <a:rPr lang="en-US" dirty="0" smtClean="0"/>
              <a:t>Tumult: n. state of confusion or disorder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39-50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Anguish</a:t>
            </a:r>
            <a:r>
              <a:rPr lang="en-US" dirty="0" smtClean="0"/>
              <a:t>: n. deep suffering or pain</a:t>
            </a:r>
          </a:p>
          <a:p>
            <a:pPr lvl="2"/>
            <a:r>
              <a:rPr lang="en-US" dirty="0" smtClean="0"/>
              <a:t>Consolation: n. comfort; help for sorrow</a:t>
            </a:r>
          </a:p>
          <a:p>
            <a:pPr lvl="2"/>
            <a:r>
              <a:rPr lang="en-US" dirty="0" smtClean="0"/>
              <a:t>Felicity: n. great happiness</a:t>
            </a:r>
          </a:p>
          <a:p>
            <a:pPr lvl="2"/>
            <a:r>
              <a:rPr lang="en-US" dirty="0" smtClean="0"/>
              <a:t>Impetuous: adj. impulsive</a:t>
            </a:r>
          </a:p>
          <a:p>
            <a:pPr lvl="2"/>
            <a:r>
              <a:rPr lang="en-US" dirty="0" smtClean="0"/>
              <a:t>Indolence: n. habit of laziness</a:t>
            </a:r>
          </a:p>
          <a:p>
            <a:pPr lvl="2"/>
            <a:r>
              <a:rPr lang="en-US" dirty="0" smtClean="0"/>
              <a:t>Profligate: adj. recklessly wasteful; pleasure-seeking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Chapters 51-61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Alacrity</a:t>
            </a:r>
            <a:r>
              <a:rPr lang="en-US" dirty="0" smtClean="0"/>
              <a:t>: n. speed</a:t>
            </a:r>
          </a:p>
          <a:p>
            <a:pPr lvl="2"/>
            <a:r>
              <a:rPr lang="en-US" dirty="0" smtClean="0"/>
              <a:t>Effusion: n. outpouring of words or feelings</a:t>
            </a:r>
          </a:p>
          <a:p>
            <a:pPr lvl="2"/>
            <a:r>
              <a:rPr lang="en-US" dirty="0" smtClean="0"/>
              <a:t>Irrevocably: adv. in a manner impossible to reverse</a:t>
            </a:r>
          </a:p>
          <a:p>
            <a:pPr lvl="2"/>
            <a:r>
              <a:rPr lang="en-US" dirty="0" smtClean="0"/>
              <a:t>Saucy: adj. teasingly or amusingly bold</a:t>
            </a:r>
          </a:p>
          <a:p>
            <a:pPr lvl="2"/>
            <a:r>
              <a:rPr lang="en-US" dirty="0" smtClean="0"/>
              <a:t>Unabated: adj. maintaining full force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300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1_Office Theme</vt:lpstr>
      <vt:lpstr>Couture</vt:lpstr>
      <vt:lpstr>Pride and Prejudice</vt:lpstr>
      <vt:lpstr>Vocab Cards</vt:lpstr>
      <vt:lpstr>Vocab Cards Example</vt:lpstr>
      <vt:lpstr>Chapters 1-12 </vt:lpstr>
      <vt:lpstr>Chapters 13-24 </vt:lpstr>
      <vt:lpstr>Chapters 25-38 </vt:lpstr>
      <vt:lpstr>Chapters 39-50 </vt:lpstr>
      <vt:lpstr>Chapters 51-61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 and Prejudice</dc:title>
  <dc:creator>annag</dc:creator>
  <cp:lastModifiedBy>Anna Grace Graves</cp:lastModifiedBy>
  <cp:revision>16</cp:revision>
  <dcterms:created xsi:type="dcterms:W3CDTF">2012-10-25T16:08:34Z</dcterms:created>
  <dcterms:modified xsi:type="dcterms:W3CDTF">2012-10-27T23:54:14Z</dcterms:modified>
</cp:coreProperties>
</file>