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1075A0-D060-469E-88D9-BF070400AFC6}" type="datetimeFigureOut">
              <a:rPr lang="en-US" smtClean="0"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D8A072-223B-4B37-800D-179DA363B0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story </a:t>
            </a:r>
            <a:br>
              <a:rPr lang="en-US" dirty="0" smtClean="0"/>
            </a:br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i="0" dirty="0" smtClean="0"/>
              <a:t>An excerpt from </a:t>
            </a:r>
            <a:r>
              <a:rPr lang="en-US" sz="2400" dirty="0" smtClean="0"/>
              <a:t>The Partner</a:t>
            </a:r>
            <a:r>
              <a:rPr lang="en-US" sz="2400" i="0" dirty="0" smtClean="0"/>
              <a:t> </a:t>
            </a:r>
          </a:p>
          <a:p>
            <a:r>
              <a:rPr lang="en-US" sz="2400" i="0" dirty="0" smtClean="0"/>
              <a:t>By John Grisham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37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286000"/>
            <a:ext cx="655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They found him in Ponta </a:t>
            </a:r>
            <a:r>
              <a:rPr lang="en-US" sz="2000" dirty="0" err="1"/>
              <a:t>Pora</a:t>
            </a:r>
            <a:r>
              <a:rPr lang="en-US" sz="2000" dirty="0"/>
              <a:t>, a pleasant little town in Brazil, on the border of Paraguay, in a land still known as the </a:t>
            </a:r>
            <a:r>
              <a:rPr lang="en-US" sz="2000" dirty="0" smtClean="0"/>
              <a:t>Frontier. </a:t>
            </a:r>
          </a:p>
          <a:p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found him living in a shaded brick house on </a:t>
            </a:r>
            <a:r>
              <a:rPr lang="en-US" sz="2000" dirty="0" err="1"/>
              <a:t>Rua</a:t>
            </a:r>
            <a:r>
              <a:rPr lang="en-US" sz="2000" dirty="0"/>
              <a:t> </a:t>
            </a:r>
            <a:r>
              <a:rPr lang="en-US" sz="2000" dirty="0" err="1"/>
              <a:t>Tiradentes</a:t>
            </a:r>
            <a:r>
              <a:rPr lang="en-US" sz="2000" dirty="0"/>
              <a:t>, a wide avenue with trees down the center and barefoot boys dribbling soccer balls along the hot pavement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They found him alone, as best as they could tell, though a maid came and went at odd hours during the eight days they hid and </a:t>
            </a:r>
            <a:r>
              <a:rPr lang="en-US" sz="2000" dirty="0" smtClean="0"/>
              <a:t>watched…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50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391400" cy="3048001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 smtClean="0"/>
              <a:t>Conflict</a:t>
            </a:r>
            <a:r>
              <a:rPr lang="en-US" sz="2400" dirty="0" smtClean="0"/>
              <a:t>: A </a:t>
            </a:r>
            <a:r>
              <a:rPr lang="en-US" sz="2400" dirty="0"/>
              <a:t>struggle between opposing forces which drive the story. This is what keeps the reader reading! The outcome of the story is usually a resolution of the conflict. The opposing force does not have to be a person. The basic types of conflict are: Man vs. Self, Man vs. Man, Man vs. Nature, Man vs. Society or Man vs. Machine.</a:t>
            </a:r>
          </a:p>
        </p:txBody>
      </p:sp>
    </p:spTree>
    <p:extLst>
      <p:ext uri="{BB962C8B-B14F-4D97-AF65-F5344CB8AC3E}">
        <p14:creationId xmlns:p14="http://schemas.microsoft.com/office/powerpoint/2010/main" val="388584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162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Climax &amp;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010400" cy="304800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600" b="1" dirty="0" smtClean="0"/>
              <a:t>Climax</a:t>
            </a:r>
            <a:r>
              <a:rPr lang="en-US" sz="2600" dirty="0" smtClean="0"/>
              <a:t>: The </a:t>
            </a:r>
            <a:r>
              <a:rPr lang="en-US" sz="2600" dirty="0"/>
              <a:t>dramatic high of the story. Right before the climax is the turning point, usually where something goes wrong. The climax then ensues and comes to a resolution. A </a:t>
            </a:r>
            <a:r>
              <a:rPr lang="en-US" sz="2600" b="1" dirty="0"/>
              <a:t>resolution</a:t>
            </a:r>
            <a:r>
              <a:rPr lang="en-US" sz="2600" dirty="0"/>
              <a:t> does not necessarily mean the problem has been solved; only that the high point has ended.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67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</TotalTime>
  <Words>239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Short story  writing prompt</vt:lpstr>
      <vt:lpstr>Writing Prompt </vt:lpstr>
      <vt:lpstr>Add conflict</vt:lpstr>
      <vt:lpstr>Add Climax &amp; Resolution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  writing prompt</dc:title>
  <dc:creator>Anna Grace Graves</dc:creator>
  <cp:lastModifiedBy>Anna Grace Graves</cp:lastModifiedBy>
  <cp:revision>2</cp:revision>
  <dcterms:created xsi:type="dcterms:W3CDTF">2011-08-14T22:28:36Z</dcterms:created>
  <dcterms:modified xsi:type="dcterms:W3CDTF">2011-08-14T22:50:11Z</dcterms:modified>
</cp:coreProperties>
</file>