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A9F81CA-EB9D-4CC6-B718-E1D56F1E81DE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877809-9E1D-4481-B197-D24946DB9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vejs.com/homeschool-downloads/homophones-list/" TargetMode="External"/><Relationship Id="rId2" Type="http://schemas.openxmlformats.org/officeDocument/2006/relationships/hyperlink" Target="http://www.homophone.com/index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Right Word Notes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1" y="4421080"/>
            <a:ext cx="3657600" cy="1260629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Write Source Textbook 678-696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2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024744" cy="1143000"/>
          </a:xfrm>
        </p:spPr>
        <p:txBody>
          <a:bodyPr/>
          <a:lstStyle/>
          <a:p>
            <a:r>
              <a:rPr lang="en-US" dirty="0" smtClean="0"/>
              <a:t>Right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910"/>
            <a:ext cx="8229600" cy="295269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Homophones</a:t>
            </a:r>
            <a:r>
              <a:rPr lang="en-US" sz="3200" dirty="0" smtClean="0"/>
              <a:t>: words that sound that same but have different meanings and spellings. </a:t>
            </a:r>
          </a:p>
          <a:p>
            <a:r>
              <a:rPr lang="en-US" dirty="0" smtClean="0"/>
              <a:t>(Note: some of the following are close homophones, but pronunciations are that not precisely the same</a:t>
            </a:r>
            <a:r>
              <a:rPr lang="en-US" dirty="0" smtClean="0"/>
              <a:t>)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0" y="1524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WS Textbook 678-696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2578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http://www.homophone.com/index.php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57200" y="58674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http://fivejs.com/homeschool-downloads/homophones-list/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33400" y="9144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Copy the following: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797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024744" cy="1143000"/>
          </a:xfrm>
        </p:spPr>
        <p:txBody>
          <a:bodyPr/>
          <a:lstStyle/>
          <a:p>
            <a:r>
              <a:rPr lang="en-US" dirty="0" smtClean="0"/>
              <a:t>Right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Accept</a:t>
            </a:r>
            <a:r>
              <a:rPr lang="en-US" b="1" dirty="0" smtClean="0"/>
              <a:t>, Except: </a:t>
            </a:r>
            <a:r>
              <a:rPr lang="en-US" dirty="0" smtClean="0"/>
              <a:t>verb </a:t>
            </a:r>
            <a:r>
              <a:rPr lang="en-US" i="1" dirty="0" smtClean="0"/>
              <a:t>accept</a:t>
            </a:r>
            <a:r>
              <a:rPr lang="en-US" dirty="0" smtClean="0"/>
              <a:t> (to receive, to believe); preposition </a:t>
            </a:r>
            <a:r>
              <a:rPr lang="en-US" i="1" dirty="0" smtClean="0"/>
              <a:t>except</a:t>
            </a:r>
            <a:r>
              <a:rPr lang="en-US" dirty="0" smtClean="0"/>
              <a:t> (other than) </a:t>
            </a:r>
          </a:p>
          <a:p>
            <a:r>
              <a:rPr lang="en-US" b="1" dirty="0" smtClean="0"/>
              <a:t>Affect, Effect</a:t>
            </a:r>
            <a:r>
              <a:rPr lang="en-US" dirty="0" smtClean="0"/>
              <a:t>: verb </a:t>
            </a:r>
            <a:r>
              <a:rPr lang="en-US" i="1" dirty="0" smtClean="0"/>
              <a:t>affect</a:t>
            </a:r>
            <a:r>
              <a:rPr lang="en-US" dirty="0" smtClean="0"/>
              <a:t> (to influence); verb </a:t>
            </a:r>
            <a:r>
              <a:rPr lang="en-US" i="1" dirty="0" smtClean="0"/>
              <a:t>effect </a:t>
            </a:r>
            <a:r>
              <a:rPr lang="en-US" dirty="0" smtClean="0"/>
              <a:t>(to produce, accomplish, complete) as a noun (result)</a:t>
            </a:r>
          </a:p>
          <a:p>
            <a:r>
              <a:rPr lang="en-US" b="1" dirty="0" smtClean="0"/>
              <a:t>Complement, Compliment: </a:t>
            </a:r>
            <a:r>
              <a:rPr lang="en-US" dirty="0" smtClean="0"/>
              <a:t> </a:t>
            </a:r>
            <a:r>
              <a:rPr lang="en-US" i="1" dirty="0" smtClean="0"/>
              <a:t>complement</a:t>
            </a:r>
            <a:r>
              <a:rPr lang="en-US" dirty="0" smtClean="0"/>
              <a:t> (completes or fulfills); </a:t>
            </a:r>
            <a:r>
              <a:rPr lang="en-US" i="1" dirty="0" smtClean="0"/>
              <a:t>compliment</a:t>
            </a:r>
            <a:r>
              <a:rPr lang="en-US" dirty="0" smtClean="0"/>
              <a:t> (expression of admiration or praise)</a:t>
            </a:r>
          </a:p>
          <a:p>
            <a:r>
              <a:rPr lang="en-US" b="1" dirty="0" smtClean="0"/>
              <a:t>It’s, Its: </a:t>
            </a:r>
            <a:r>
              <a:rPr lang="en-US" dirty="0" smtClean="0"/>
              <a:t>It’s (contraction of “it is”); Its (possessive of “it”)</a:t>
            </a:r>
          </a:p>
          <a:p>
            <a:r>
              <a:rPr lang="en-US" b="1" dirty="0" smtClean="0"/>
              <a:t>Sight, Cite, Site:</a:t>
            </a:r>
            <a:r>
              <a:rPr lang="en-US" dirty="0" smtClean="0"/>
              <a:t> </a:t>
            </a:r>
            <a:r>
              <a:rPr lang="en-US" i="1" dirty="0" smtClean="0"/>
              <a:t>Sight</a:t>
            </a:r>
            <a:r>
              <a:rPr lang="en-US" dirty="0" smtClean="0"/>
              <a:t> (“the act of seeing”); </a:t>
            </a:r>
            <a:r>
              <a:rPr lang="en-US" i="1" dirty="0" smtClean="0"/>
              <a:t>Cite</a:t>
            </a:r>
            <a:r>
              <a:rPr lang="en-US" dirty="0" smtClean="0"/>
              <a:t> (“to quote”, “to summon”); </a:t>
            </a:r>
            <a:r>
              <a:rPr lang="en-US" i="1" dirty="0" smtClean="0"/>
              <a:t>site</a:t>
            </a:r>
            <a:r>
              <a:rPr lang="en-US" dirty="0" smtClean="0"/>
              <a:t> (“location”)</a:t>
            </a:r>
          </a:p>
          <a:p>
            <a:r>
              <a:rPr lang="en-US" b="1" dirty="0" smtClean="0"/>
              <a:t>Their, There, They’re: </a:t>
            </a:r>
            <a:r>
              <a:rPr lang="en-US" i="1" dirty="0" smtClean="0"/>
              <a:t>Their</a:t>
            </a:r>
            <a:r>
              <a:rPr lang="en-US" dirty="0" smtClean="0"/>
              <a:t> (possessive personal pronoun); </a:t>
            </a:r>
            <a:r>
              <a:rPr lang="en-US" i="1" dirty="0" smtClean="0"/>
              <a:t>There</a:t>
            </a:r>
            <a:r>
              <a:rPr lang="en-US" dirty="0" smtClean="0"/>
              <a:t> (adverb to point out location); </a:t>
            </a:r>
            <a:r>
              <a:rPr lang="en-US" i="1" dirty="0" smtClean="0"/>
              <a:t>They’re</a:t>
            </a:r>
            <a:r>
              <a:rPr lang="en-US" dirty="0" smtClean="0"/>
              <a:t> (contraction for “they are”)</a:t>
            </a:r>
          </a:p>
          <a:p>
            <a:r>
              <a:rPr lang="en-US" b="1" dirty="0" smtClean="0"/>
              <a:t>To, Too, Two: </a:t>
            </a:r>
            <a:r>
              <a:rPr lang="en-US" i="1" dirty="0" smtClean="0"/>
              <a:t>To</a:t>
            </a:r>
            <a:r>
              <a:rPr lang="en-US" dirty="0" smtClean="0"/>
              <a:t> (preposition “in the direction of”, or to form infinitive); </a:t>
            </a:r>
            <a:r>
              <a:rPr lang="en-US" i="1" dirty="0" smtClean="0"/>
              <a:t>Too</a:t>
            </a:r>
            <a:r>
              <a:rPr lang="en-US" dirty="0" smtClean="0"/>
              <a:t> (“also”, “very”); </a:t>
            </a:r>
            <a:r>
              <a:rPr lang="en-US" i="1" dirty="0" smtClean="0"/>
              <a:t>Two</a:t>
            </a:r>
            <a:r>
              <a:rPr lang="en-US" dirty="0" smtClean="0"/>
              <a:t> (number)</a:t>
            </a:r>
          </a:p>
          <a:p>
            <a:r>
              <a:rPr lang="en-US" b="1" dirty="0" smtClean="0"/>
              <a:t>Your, You’re: </a:t>
            </a:r>
            <a:r>
              <a:rPr lang="en-US" i="1" dirty="0" smtClean="0"/>
              <a:t>Your</a:t>
            </a:r>
            <a:r>
              <a:rPr lang="en-US" dirty="0" smtClean="0"/>
              <a:t> (possessive pronoun); </a:t>
            </a:r>
            <a:r>
              <a:rPr lang="en-US" i="1" dirty="0" smtClean="0"/>
              <a:t>You’re</a:t>
            </a:r>
            <a:r>
              <a:rPr lang="en-US" dirty="0" smtClean="0"/>
              <a:t> (contraction for “you are”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0" y="1524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WS Textbook 678-696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7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024744" cy="1143000"/>
          </a:xfrm>
        </p:spPr>
        <p:txBody>
          <a:bodyPr/>
          <a:lstStyle/>
          <a:p>
            <a:r>
              <a:rPr lang="en-US" dirty="0" smtClean="0"/>
              <a:t>Right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lot: </a:t>
            </a:r>
            <a:r>
              <a:rPr lang="en-US" dirty="0" smtClean="0"/>
              <a:t>(always two words) vague descriptive phrase that should be used sparingly</a:t>
            </a:r>
          </a:p>
          <a:p>
            <a:r>
              <a:rPr lang="en-US" b="1" dirty="0" smtClean="0"/>
              <a:t>Good, Well: </a:t>
            </a:r>
            <a:r>
              <a:rPr lang="en-US" i="1" dirty="0" smtClean="0"/>
              <a:t>good</a:t>
            </a:r>
            <a:r>
              <a:rPr lang="en-US" dirty="0" smtClean="0"/>
              <a:t> (adjective); </a:t>
            </a:r>
            <a:r>
              <a:rPr lang="en-US" i="1" dirty="0" smtClean="0"/>
              <a:t>well</a:t>
            </a:r>
            <a:r>
              <a:rPr lang="en-US" dirty="0" smtClean="0"/>
              <a:t> (usually an adverb)</a:t>
            </a:r>
          </a:p>
          <a:p>
            <a:r>
              <a:rPr lang="en-US" b="1" dirty="0" smtClean="0"/>
              <a:t>Imply, Infer: </a:t>
            </a:r>
            <a:r>
              <a:rPr lang="en-US" i="1" dirty="0" smtClean="0"/>
              <a:t>imply</a:t>
            </a:r>
            <a:r>
              <a:rPr lang="en-US" dirty="0" smtClean="0"/>
              <a:t> (“to suggest or express indirectly”); </a:t>
            </a:r>
            <a:r>
              <a:rPr lang="en-US" i="1" dirty="0" smtClean="0"/>
              <a:t>infer</a:t>
            </a:r>
            <a:r>
              <a:rPr lang="en-US" dirty="0" smtClean="0"/>
              <a:t> (“to draw a conclusion from the facts)- Ex. a writer implies, and the reader infers</a:t>
            </a:r>
          </a:p>
          <a:p>
            <a:r>
              <a:rPr lang="en-US" b="1" dirty="0" smtClean="0"/>
              <a:t>Lay, Lie: </a:t>
            </a:r>
            <a:r>
              <a:rPr lang="en-US" i="1" dirty="0" smtClean="0"/>
              <a:t>lay </a:t>
            </a:r>
            <a:r>
              <a:rPr lang="en-US" dirty="0" smtClean="0"/>
              <a:t>(to place, and past tense of lie); </a:t>
            </a:r>
            <a:r>
              <a:rPr lang="en-US" i="1" dirty="0" smtClean="0"/>
              <a:t>lie</a:t>
            </a:r>
            <a:r>
              <a:rPr lang="en-US" dirty="0" smtClean="0"/>
              <a:t>(“to recline”)</a:t>
            </a:r>
          </a:p>
          <a:p>
            <a:r>
              <a:rPr lang="en-US" b="1" dirty="0" smtClean="0"/>
              <a:t>Set, Sit: </a:t>
            </a:r>
            <a:r>
              <a:rPr lang="en-US" i="1" dirty="0" smtClean="0"/>
              <a:t>set </a:t>
            </a:r>
            <a:r>
              <a:rPr lang="en-US" dirty="0" smtClean="0"/>
              <a:t>(to place</a:t>
            </a:r>
            <a:r>
              <a:rPr lang="en-US" i="1" dirty="0" smtClean="0"/>
              <a:t>); sit </a:t>
            </a:r>
            <a:r>
              <a:rPr lang="en-US" dirty="0" smtClean="0"/>
              <a:t>(to put the body in a seated position)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0" y="1524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WS Textbook 678-696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76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538</TotalTime>
  <Words>355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Using the Right Word Notes   </vt:lpstr>
      <vt:lpstr>Right Words</vt:lpstr>
      <vt:lpstr>Right Words</vt:lpstr>
      <vt:lpstr>Right Words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 Notes</dc:title>
  <dc:creator>Anna Grace Graves</dc:creator>
  <cp:lastModifiedBy>Anna Grace Graves</cp:lastModifiedBy>
  <cp:revision>9</cp:revision>
  <dcterms:created xsi:type="dcterms:W3CDTF">2012-01-21T20:49:26Z</dcterms:created>
  <dcterms:modified xsi:type="dcterms:W3CDTF">2012-02-12T20:48:53Z</dcterms:modified>
</cp:coreProperties>
</file>