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3BF571-E480-40C0-9BEC-2F0045150919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7A103C-24E1-4135-9E0C-561F1D932D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Abbreviations &amp; </a:t>
            </a:r>
            <a:r>
              <a:rPr lang="en-US" dirty="0" smtClean="0"/>
              <a:t>Numbers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Source 658-662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658. 1 </a:t>
            </a:r>
            <a:r>
              <a:rPr lang="en-US" b="1" dirty="0" smtClean="0"/>
              <a:t>Numerals or Words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numbers from one to nine are usually written as words</a:t>
            </a:r>
          </a:p>
          <a:p>
            <a:pPr lvl="1"/>
            <a:r>
              <a:rPr lang="en-US" dirty="0" smtClean="0"/>
              <a:t>numbers 10 and over are usually written as numerals. </a:t>
            </a:r>
          </a:p>
          <a:p>
            <a:pPr lvl="1"/>
            <a:r>
              <a:rPr lang="en-US" dirty="0" smtClean="0"/>
              <a:t>numbers being compared or contrasted should be kept in the same style (ex. 8 to 11 years or eight to eleven years)</a:t>
            </a:r>
          </a:p>
          <a:p>
            <a:pPr lvl="1"/>
            <a:r>
              <a:rPr lang="en-US" dirty="0" smtClean="0"/>
              <a:t>Use a combination of numerals and words for very large numbers (1.5 million)</a:t>
            </a:r>
          </a:p>
          <a:p>
            <a:pPr lvl="1"/>
            <a:r>
              <a:rPr lang="en-US" dirty="0" smtClean="0"/>
              <a:t>If numbers are not used frequently in a writing, spell out those numbers which can be written in two words or less.</a:t>
            </a:r>
          </a:p>
          <a:p>
            <a:r>
              <a:rPr lang="en-US" dirty="0" smtClean="0"/>
              <a:t>658.2 </a:t>
            </a:r>
            <a:r>
              <a:rPr lang="en-US" b="1" dirty="0" smtClean="0"/>
              <a:t>Numerals Only</a:t>
            </a:r>
            <a:endParaRPr lang="en-US" dirty="0" smtClean="0"/>
          </a:p>
          <a:p>
            <a:pPr lvl="1"/>
            <a:r>
              <a:rPr lang="en-US" dirty="0" smtClean="0"/>
              <a:t>decimals, percentages, chapters, pages, addresses, phone numbers, identification numbers, and statistics.</a:t>
            </a:r>
          </a:p>
          <a:p>
            <a:r>
              <a:rPr lang="en-US" dirty="0" smtClean="0"/>
              <a:t>658.3 </a:t>
            </a:r>
            <a:r>
              <a:rPr lang="en-US" b="1" dirty="0" smtClean="0"/>
              <a:t>Words Only</a:t>
            </a:r>
            <a:endParaRPr lang="en-US" dirty="0"/>
          </a:p>
          <a:p>
            <a:pPr lvl="1"/>
            <a:r>
              <a:rPr lang="en-US" dirty="0" smtClean="0"/>
              <a:t>to express numbers that begin a sentence.</a:t>
            </a:r>
          </a:p>
          <a:p>
            <a:r>
              <a:rPr lang="en-US" dirty="0" smtClean="0"/>
              <a:t>658.4 </a:t>
            </a:r>
            <a:r>
              <a:rPr lang="en-US" b="1" dirty="0" smtClean="0"/>
              <a:t>Time and Money</a:t>
            </a:r>
          </a:p>
          <a:p>
            <a:pPr lvl="1"/>
            <a:r>
              <a:rPr lang="en-US" dirty="0" smtClean="0"/>
              <a:t>Time: use numerals if expressed with an abbreviation; spell out the numeral is expressed in words (4:00 A.M. or four o’clock)</a:t>
            </a:r>
          </a:p>
          <a:p>
            <a:pPr lvl="1"/>
            <a:r>
              <a:rPr lang="en-US" dirty="0" smtClean="0"/>
              <a:t>If an amount of money is spelled out, so is the currency; use a numeral if a symbol is used ( twenty dollars or $20)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660.1 </a:t>
            </a:r>
            <a:r>
              <a:rPr lang="en-US" b="1" dirty="0" smtClean="0"/>
              <a:t>Formal and Informal Abbreviations</a:t>
            </a:r>
          </a:p>
          <a:p>
            <a:pPr lvl="1"/>
            <a:r>
              <a:rPr lang="en-US" dirty="0" smtClean="0"/>
              <a:t>Abbreviation: shortened form of a word or phrase.</a:t>
            </a:r>
          </a:p>
          <a:p>
            <a:pPr lvl="1"/>
            <a:r>
              <a:rPr lang="en-US" dirty="0" smtClean="0"/>
              <a:t>Some abbreviations are acceptable in formal and informal (Mr. Mrs. Jr. Ms. Dr. a.m. (A.M.) p.m. (P.M.)</a:t>
            </a:r>
          </a:p>
          <a:p>
            <a:pPr lvl="1"/>
            <a:r>
              <a:rPr lang="en-US" dirty="0" smtClean="0"/>
              <a:t>Not abbreviated: states, countries, months, days, units of measure. (reference note on 660)</a:t>
            </a:r>
          </a:p>
          <a:p>
            <a:r>
              <a:rPr lang="en-US" dirty="0" smtClean="0"/>
              <a:t>660.2-661.1 </a:t>
            </a:r>
            <a:r>
              <a:rPr lang="en-US" b="1" dirty="0" smtClean="0"/>
              <a:t>Correspondence Abbreviations</a:t>
            </a:r>
          </a:p>
          <a:p>
            <a:pPr lvl="1"/>
            <a:r>
              <a:rPr lang="en-US" dirty="0" smtClean="0"/>
              <a:t>United States, Canadian Provinces, Addresses, Other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 and </a:t>
            </a:r>
            <a:r>
              <a:rPr lang="en-US" dirty="0" err="1" smtClean="0"/>
              <a:t>Initialisms</a:t>
            </a:r>
            <a:r>
              <a:rPr lang="en-US" dirty="0" smtClean="0"/>
              <a:t> </a:t>
            </a:r>
            <a:r>
              <a:rPr lang="en-US" sz="2400" dirty="0" smtClean="0"/>
              <a:t>(WS 662)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cronym</a:t>
            </a:r>
            <a:r>
              <a:rPr lang="en-US" dirty="0" smtClean="0"/>
              <a:t> - (a type of abbreviation)</a:t>
            </a:r>
            <a:br>
              <a:rPr lang="en-US" dirty="0" smtClean="0"/>
            </a:br>
            <a:r>
              <a:rPr lang="en-US" dirty="0" smtClean="0"/>
              <a:t>A word formed from the initial parts (letters OR syllables OR arbitrary parts) of a name.</a:t>
            </a:r>
            <a:br>
              <a:rPr lang="en-US" dirty="0" smtClean="0"/>
            </a:br>
            <a:r>
              <a:rPr lang="en-US" dirty="0" smtClean="0"/>
              <a:t>Examples: NATO (North Atlantic Treaty </a:t>
            </a:r>
            <a:r>
              <a:rPr lang="en-US" dirty="0" err="1" smtClean="0"/>
              <a:t>Organisation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/>
              <a:t>I</a:t>
            </a:r>
            <a:r>
              <a:rPr lang="en-US" b="1" dirty="0" err="1" smtClean="0"/>
              <a:t>nitialism</a:t>
            </a:r>
            <a:r>
              <a:rPr lang="en-US" dirty="0" smtClean="0"/>
              <a:t> - (a type of abbreviation)</a:t>
            </a:r>
            <a:br>
              <a:rPr lang="en-US" dirty="0" smtClean="0"/>
            </a:br>
            <a:r>
              <a:rPr lang="en-US" dirty="0" smtClean="0"/>
              <a:t>A group of initial letters used as an abbreviation for a name or expression, </a:t>
            </a:r>
            <a:r>
              <a:rPr lang="en-US" u="sng" dirty="0" smtClean="0"/>
              <a:t>each letter being pronounced separately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For example, "BBC" (British Broadcasting Corporation), or "PBS" (Public Broadcasting System).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 or </a:t>
            </a:r>
            <a:r>
              <a:rPr lang="en-US" dirty="0" err="1" smtClean="0"/>
              <a:t>Initialism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here's your first test: "HTML": abbreviation, acronym, or </a:t>
            </a:r>
            <a:r>
              <a:rPr lang="en-US" dirty="0" err="1" smtClean="0"/>
              <a:t>initialism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Well, it </a:t>
            </a:r>
            <a:r>
              <a:rPr lang="en-US" u="sng" dirty="0" smtClean="0"/>
              <a:t>is</a:t>
            </a:r>
            <a:r>
              <a:rPr lang="en-US" dirty="0" smtClean="0"/>
              <a:t> an abbreviation, because it's a shortened form of "Hyper-Text Markup Language".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 or </a:t>
            </a:r>
            <a:r>
              <a:rPr lang="en-US" dirty="0" err="1" smtClean="0"/>
              <a:t>Initialism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it's </a:t>
            </a:r>
            <a:r>
              <a:rPr lang="en-US" u="sng" dirty="0" smtClean="0"/>
              <a:t>not</a:t>
            </a:r>
            <a:r>
              <a:rPr lang="en-US" dirty="0" smtClean="0"/>
              <a:t> an acronym, because it's not a word! (You can tell, because you don't say "</a:t>
            </a:r>
            <a:r>
              <a:rPr lang="en-US" dirty="0" err="1" smtClean="0"/>
              <a:t>heh-teh-mehl</a:t>
            </a:r>
            <a:r>
              <a:rPr lang="en-US" dirty="0" smtClean="0"/>
              <a:t>"; you say "</a:t>
            </a:r>
            <a:r>
              <a:rPr lang="en-US" dirty="0" err="1" smtClean="0"/>
              <a:t>aych</a:t>
            </a:r>
            <a:r>
              <a:rPr lang="en-US" dirty="0" smtClean="0"/>
              <a:t>-tee-</a:t>
            </a:r>
            <a:r>
              <a:rPr lang="en-US" dirty="0" err="1" smtClean="0"/>
              <a:t>ehm</a:t>
            </a:r>
            <a:r>
              <a:rPr lang="en-US" dirty="0" smtClean="0"/>
              <a:t>-</a:t>
            </a:r>
            <a:r>
              <a:rPr lang="en-US" dirty="0" err="1" smtClean="0"/>
              <a:t>ehl</a:t>
            </a:r>
            <a:r>
              <a:rPr lang="en-US" dirty="0" smtClean="0"/>
              <a:t>".)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 or </a:t>
            </a:r>
            <a:r>
              <a:rPr lang="en-US" dirty="0" err="1" smtClean="0"/>
              <a:t>Initialism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it </a:t>
            </a:r>
            <a:r>
              <a:rPr lang="en-US" u="sng" dirty="0" smtClean="0"/>
              <a:t>is</a:t>
            </a:r>
            <a:r>
              <a:rPr lang="en-US" dirty="0" smtClean="0"/>
              <a:t>, as you may have guessed, an </a:t>
            </a:r>
            <a:r>
              <a:rPr lang="en-US" dirty="0" err="1" smtClean="0"/>
              <a:t>intialism</a:t>
            </a:r>
            <a:r>
              <a:rPr lang="en-US" dirty="0" smtClean="0"/>
              <a:t>, for the same reason it's not an acronym (you pronounce each letter separately).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 or </a:t>
            </a:r>
            <a:r>
              <a:rPr lang="en-US" dirty="0" err="1" smtClean="0"/>
              <a:t>Initialism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523</TotalTime>
  <Words>392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Abbreviations &amp; Numbers Rules</vt:lpstr>
      <vt:lpstr>Numbers</vt:lpstr>
      <vt:lpstr>Abbreviations</vt:lpstr>
      <vt:lpstr>Acronyms and Initialisms (WS 662)</vt:lpstr>
      <vt:lpstr>Acronym or Initialism? </vt:lpstr>
      <vt:lpstr>Acronym or Initialism? </vt:lpstr>
      <vt:lpstr>Acronym or Initialism? </vt:lpstr>
      <vt:lpstr>Acronym or Initialism?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Abbreviations &amp; Numbers</dc:title>
  <dc:creator>annag</dc:creator>
  <cp:lastModifiedBy>Anna Grace Graves</cp:lastModifiedBy>
  <cp:revision>8</cp:revision>
  <dcterms:created xsi:type="dcterms:W3CDTF">2012-01-20T22:10:54Z</dcterms:created>
  <dcterms:modified xsi:type="dcterms:W3CDTF">2012-01-22T05:26:33Z</dcterms:modified>
</cp:coreProperties>
</file>