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60" r:id="rId4"/>
    <p:sldId id="258" r:id="rId5"/>
    <p:sldId id="261" r:id="rId6"/>
  </p:sldIdLst>
  <p:sldSz cx="9144000" cy="6858000" type="screen4x3"/>
  <p:notesSz cx="6858000" cy="9107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86AD1-28AB-41FF-97B4-91341A976550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0533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0533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8DEFD-DDF2-44B5-BAA4-0695990EEB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6E46B3-19AA-4BAA-836C-12D66499A81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36DD77-A24F-4F1F-8D09-4DCA7BBA2B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46B3-19AA-4BAA-836C-12D66499A81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DD77-A24F-4F1F-8D09-4DCA7BBA2B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46B3-19AA-4BAA-836C-12D66499A81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DD77-A24F-4F1F-8D09-4DCA7BBA2B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46B3-19AA-4BAA-836C-12D66499A81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DD77-A24F-4F1F-8D09-4DCA7BBA2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46B3-19AA-4BAA-836C-12D66499A81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DD77-A24F-4F1F-8D09-4DCA7BBA2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46B3-19AA-4BAA-836C-12D66499A81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DD77-A24F-4F1F-8D09-4DCA7BBA2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46B3-19AA-4BAA-836C-12D66499A81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DD77-A24F-4F1F-8D09-4DCA7BBA2B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46B3-19AA-4BAA-836C-12D66499A81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DD77-A24F-4F1F-8D09-4DCA7BBA2B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46B3-19AA-4BAA-836C-12D66499A81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DD77-A24F-4F1F-8D09-4DCA7BBA2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46B3-19AA-4BAA-836C-12D66499A81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DD77-A24F-4F1F-8D09-4DCA7BBA2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46B3-19AA-4BAA-836C-12D66499A81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DD77-A24F-4F1F-8D09-4DCA7BBA2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B6E46B3-19AA-4BAA-836C-12D66499A81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336DD77-A24F-4F1F-8D09-4DCA7BBA2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East to </a:t>
            </a:r>
            <a:r>
              <a:rPr lang="en-US" dirty="0" err="1" smtClean="0"/>
              <a:t>Adonia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316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76800"/>
          </a:xfrm>
        </p:spPr>
        <p:txBody>
          <a:bodyPr numCol="2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prestigious</a:t>
            </a:r>
            <a:r>
              <a:rPr lang="en-US" sz="2000" dirty="0" smtClean="0"/>
              <a:t> – important, esteemed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procuring</a:t>
            </a:r>
            <a:r>
              <a:rPr lang="en-US" sz="2000" dirty="0" smtClean="0"/>
              <a:t> – getting, acquiring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euphoria</a:t>
            </a:r>
            <a:r>
              <a:rPr lang="en-US" sz="2000" dirty="0" smtClean="0"/>
              <a:t> – great joy or excitement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cartographer</a:t>
            </a:r>
            <a:r>
              <a:rPr lang="en-US" sz="2000" dirty="0" smtClean="0"/>
              <a:t> – mapmaker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rogue</a:t>
            </a:r>
            <a:r>
              <a:rPr lang="en-US" sz="2000" dirty="0" smtClean="0"/>
              <a:t> – acting independently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surreal</a:t>
            </a:r>
            <a:r>
              <a:rPr lang="en-US" sz="2000" dirty="0" smtClean="0"/>
              <a:t> – strange, dreamlike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bisecting</a:t>
            </a:r>
            <a:r>
              <a:rPr lang="en-US" sz="2000" dirty="0" smtClean="0"/>
              <a:t> - divide something into  two parts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moor</a:t>
            </a:r>
            <a:r>
              <a:rPr lang="en-US" sz="2000" dirty="0" smtClean="0"/>
              <a:t> – treeless land covered with heather, moss, or coarse grasses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audacious</a:t>
            </a:r>
            <a:r>
              <a:rPr lang="en-US" sz="2000" dirty="0" smtClean="0"/>
              <a:t> – bold, rude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nefarious</a:t>
            </a:r>
            <a:r>
              <a:rPr lang="en-US" sz="2000" dirty="0" smtClean="0"/>
              <a:t> – wicked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East to </a:t>
            </a:r>
            <a:r>
              <a:rPr lang="en-US" dirty="0" err="1" smtClean="0"/>
              <a:t>Adonia</a:t>
            </a:r>
            <a:r>
              <a:rPr lang="en-US" dirty="0" smtClean="0"/>
              <a:t> Vocabulary</a:t>
            </a:r>
            <a:br>
              <a:rPr lang="en-US" dirty="0" smtClean="0"/>
            </a:br>
            <a:r>
              <a:rPr lang="en-US" dirty="0" smtClean="0"/>
              <a:t>Chapters 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506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76800"/>
          </a:xfrm>
        </p:spPr>
        <p:txBody>
          <a:bodyPr numCol="2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bode</a:t>
            </a:r>
            <a:r>
              <a:rPr lang="en-US" sz="2000" dirty="0" smtClean="0"/>
              <a:t> – indication of something about to happen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looming</a:t>
            </a:r>
            <a:r>
              <a:rPr lang="en-US" sz="2000" dirty="0" smtClean="0"/>
              <a:t> – threatening, frightening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opaque</a:t>
            </a:r>
            <a:r>
              <a:rPr lang="en-US" sz="2000" dirty="0" smtClean="0"/>
              <a:t> – not clear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decimated</a:t>
            </a:r>
            <a:r>
              <a:rPr lang="en-US" sz="2000" dirty="0" smtClean="0"/>
              <a:t> – destroyed, ruined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vulnerability</a:t>
            </a:r>
            <a:r>
              <a:rPr lang="en-US" sz="2000" dirty="0" smtClean="0"/>
              <a:t> – open to risk, helpless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insurmountable</a:t>
            </a:r>
            <a:r>
              <a:rPr lang="en-US" sz="2000" dirty="0" smtClean="0"/>
              <a:t> – impossible, overwhelming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000" b="1" dirty="0" smtClean="0"/>
              <a:t>emanating</a:t>
            </a:r>
            <a:r>
              <a:rPr lang="en-US" sz="2000" dirty="0" smtClean="0"/>
              <a:t> – spreading from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East to </a:t>
            </a:r>
            <a:r>
              <a:rPr lang="en-US" dirty="0" err="1" smtClean="0"/>
              <a:t>Adonia</a:t>
            </a:r>
            <a:r>
              <a:rPr lang="en-US" dirty="0" smtClean="0"/>
              <a:t> Vocabulary</a:t>
            </a:r>
            <a:br>
              <a:rPr lang="en-US" dirty="0" smtClean="0"/>
            </a:br>
            <a:r>
              <a:rPr lang="en-US" dirty="0" smtClean="0"/>
              <a:t>Chapters 6-9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2822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76800"/>
          </a:xfrm>
        </p:spPr>
        <p:txBody>
          <a:bodyPr numCol="2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raucous</a:t>
            </a:r>
            <a:r>
              <a:rPr lang="en-US" dirty="0" smtClean="0"/>
              <a:t> </a:t>
            </a:r>
            <a:r>
              <a:rPr lang="en-US" dirty="0"/>
              <a:t>– loud and </a:t>
            </a:r>
            <a:r>
              <a:rPr lang="en-US" dirty="0" smtClean="0"/>
              <a:t>rough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/>
              <a:t>unsavory</a:t>
            </a:r>
            <a:r>
              <a:rPr lang="en-US" dirty="0"/>
              <a:t> – unpleasant, </a:t>
            </a:r>
            <a:r>
              <a:rPr lang="en-US" dirty="0" smtClean="0"/>
              <a:t>objectionable</a:t>
            </a:r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n-US" b="1" dirty="0"/>
              <a:t>devoid</a:t>
            </a:r>
            <a:r>
              <a:rPr lang="en-US" dirty="0"/>
              <a:t> – lacking, free </a:t>
            </a:r>
            <a:r>
              <a:rPr lang="en-US" dirty="0" smtClean="0"/>
              <a:t>from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turbulent</a:t>
            </a:r>
            <a:r>
              <a:rPr lang="en-US" dirty="0" smtClean="0"/>
              <a:t> </a:t>
            </a:r>
            <a:r>
              <a:rPr lang="en-US" dirty="0"/>
              <a:t>– unstable, </a:t>
            </a:r>
            <a:r>
              <a:rPr lang="en-US" dirty="0" smtClean="0"/>
              <a:t>violent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/>
              <a:t>seethed</a:t>
            </a:r>
            <a:r>
              <a:rPr lang="en-US" dirty="0"/>
              <a:t> – churned and </a:t>
            </a:r>
            <a:r>
              <a:rPr lang="en-US" dirty="0" smtClean="0"/>
              <a:t>foamed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East to </a:t>
            </a:r>
            <a:r>
              <a:rPr lang="en-US" dirty="0" err="1" smtClean="0"/>
              <a:t>Adonia</a:t>
            </a:r>
            <a:r>
              <a:rPr lang="en-US" dirty="0" smtClean="0"/>
              <a:t> Vocabulary</a:t>
            </a:r>
            <a:br>
              <a:rPr lang="en-US" dirty="0" smtClean="0"/>
            </a:br>
            <a:r>
              <a:rPr lang="en-US" dirty="0" smtClean="0"/>
              <a:t>Chapters 10-12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730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76800"/>
          </a:xfrm>
        </p:spPr>
        <p:txBody>
          <a:bodyPr numCol="2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dastardly</a:t>
            </a:r>
            <a:r>
              <a:rPr lang="en-US" dirty="0" smtClean="0"/>
              <a:t> </a:t>
            </a:r>
            <a:r>
              <a:rPr lang="en-US" dirty="0"/>
              <a:t>– treacherous, </a:t>
            </a:r>
            <a:r>
              <a:rPr lang="en-US" dirty="0" smtClean="0"/>
              <a:t>shameful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/>
              <a:t>fjord</a:t>
            </a:r>
            <a:r>
              <a:rPr lang="en-US" dirty="0"/>
              <a:t> – long, narrow coastal inlet with steep </a:t>
            </a:r>
            <a:r>
              <a:rPr lang="en-US" dirty="0" smtClean="0"/>
              <a:t>sides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/>
              <a:t>innate</a:t>
            </a:r>
            <a:r>
              <a:rPr lang="en-US" dirty="0"/>
              <a:t> – inborn, </a:t>
            </a:r>
            <a:r>
              <a:rPr lang="en-US" dirty="0" smtClean="0"/>
              <a:t>natural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/>
              <a:t>excruciating</a:t>
            </a:r>
            <a:r>
              <a:rPr lang="en-US" dirty="0"/>
              <a:t> – </a:t>
            </a:r>
            <a:r>
              <a:rPr lang="en-US" dirty="0" smtClean="0"/>
              <a:t>unbearable</a:t>
            </a:r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n-US" b="1" dirty="0"/>
              <a:t>malice</a:t>
            </a:r>
            <a:r>
              <a:rPr lang="en-US" dirty="0"/>
              <a:t> - hatred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East to </a:t>
            </a:r>
            <a:r>
              <a:rPr lang="en-US" dirty="0" err="1" smtClean="0"/>
              <a:t>Adonia</a:t>
            </a:r>
            <a:r>
              <a:rPr lang="en-US" dirty="0" smtClean="0"/>
              <a:t> Vocabulary</a:t>
            </a:r>
            <a:br>
              <a:rPr lang="en-US" dirty="0" smtClean="0"/>
            </a:br>
            <a:r>
              <a:rPr lang="en-US" dirty="0" smtClean="0"/>
              <a:t>Chapters 13-16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6830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237</TotalTime>
  <Words>166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East to Adonia</vt:lpstr>
      <vt:lpstr>East to Adonia Vocabulary Chapters 1-5</vt:lpstr>
      <vt:lpstr>East to Adonia Vocabulary Chapters 6-9</vt:lpstr>
      <vt:lpstr>East to Adonia Vocabulary Chapters 10-12</vt:lpstr>
      <vt:lpstr>East to Adonia Vocabulary Chapters 13-16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Grace Graves</dc:creator>
  <cp:lastModifiedBy>annag</cp:lastModifiedBy>
  <cp:revision>7</cp:revision>
  <dcterms:created xsi:type="dcterms:W3CDTF">2012-04-01T00:48:24Z</dcterms:created>
  <dcterms:modified xsi:type="dcterms:W3CDTF">2012-12-18T23:20:55Z</dcterms:modified>
</cp:coreProperties>
</file>