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1" r:id="rId5"/>
    <p:sldId id="267" r:id="rId6"/>
    <p:sldId id="259" r:id="rId7"/>
    <p:sldId id="260" r:id="rId8"/>
    <p:sldId id="261" r:id="rId9"/>
    <p:sldId id="262" r:id="rId10"/>
    <p:sldId id="263" r:id="rId11"/>
    <p:sldId id="270" r:id="rId12"/>
    <p:sldId id="272" r:id="rId13"/>
    <p:sldId id="273" r:id="rId14"/>
    <p:sldId id="274" r:id="rId15"/>
  </p:sldIdLst>
  <p:sldSz cx="9144000" cy="6858000" type="screen4x3"/>
  <p:notesSz cx="6858000" cy="9107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26E5A-D7ED-477C-8129-88178A680DA9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B9CAC-F11B-48D2-9AB0-1561AE8B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9C97-D1A7-4C6F-B0B3-8F75B1C99D3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2625"/>
            <a:ext cx="4556125" cy="341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6057"/>
            <a:ext cx="5486400" cy="409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0533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0533"/>
            <a:ext cx="2971800" cy="45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C348D-2331-4B5B-93CB-56CC37F645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C348D-2331-4B5B-93CB-56CC37F645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16ACC9-6BF1-43B8-A6CE-BFC18E4F4922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8398A1-1327-4E61-A953-1B069ADD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rper_L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abigread.org/books/mockingbird/mockingbird04.php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Kill a Mockingbird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HARPER  LEE</a:t>
            </a:r>
            <a:endParaRPr lang="en-US" dirty="0"/>
          </a:p>
        </p:txBody>
      </p:sp>
      <p:pic>
        <p:nvPicPr>
          <p:cNvPr id="1026" name="Picture 2" descr="C:\Users\Hannah\Pictures\Microsoft Clip Organizer\an0411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0"/>
            <a:ext cx="321028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3877815"/>
          </a:xfrm>
        </p:spPr>
        <p:txBody>
          <a:bodyPr/>
          <a:lstStyle/>
          <a:p>
            <a:r>
              <a:rPr lang="en-US" b="1" dirty="0" smtClean="0"/>
              <a:t>Prejudice </a:t>
            </a:r>
            <a:r>
              <a:rPr lang="en-US" dirty="0" smtClean="0"/>
              <a:t>(takes on many forms in the novel such as: race, gender, handicaps, rich/poor, age, and religion)</a:t>
            </a:r>
          </a:p>
          <a:p>
            <a:r>
              <a:rPr lang="en-US" b="1" dirty="0" smtClean="0"/>
              <a:t>Importance of Education</a:t>
            </a:r>
          </a:p>
          <a:p>
            <a:r>
              <a:rPr lang="en-US" b="1" dirty="0" smtClean="0"/>
              <a:t>Inequality </a:t>
            </a:r>
            <a:r>
              <a:rPr lang="en-US" dirty="0" smtClean="0"/>
              <a:t>(finances, age, gender, race)</a:t>
            </a:r>
          </a:p>
          <a:p>
            <a:r>
              <a:rPr lang="en-US" b="1" dirty="0" smtClean="0"/>
              <a:t>Coexistence of Good and Evil </a:t>
            </a:r>
          </a:p>
          <a:p>
            <a:r>
              <a:rPr lang="en-US" b="1" dirty="0" smtClean="0"/>
              <a:t>Appearance vs. Reality</a:t>
            </a:r>
          </a:p>
          <a:p>
            <a:r>
              <a:rPr lang="en-US" b="1" dirty="0" smtClean="0"/>
              <a:t>Bravery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5181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All men are created equal.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Girls should act like girls.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It’s okay to be different.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Nobody is all good or all bad.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Some words are so offensive they should never be stated or written.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Under our justice system, all citizens are treated equal by the court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The old saying, “Sticks and stones may break my bones, but words will never hurt me,” is true.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Speaking with proper grammar proves that a person is smart.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No one is above the law.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Education is the great equalizer.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+mj-lt"/>
              </a:rPr>
              <a:t>When the law should not succeed in punishing criminals, citizens should do so.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Your Opinion…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Next to each statement put a “1” if you strongly agree, a “2” if you somewhat agree, a “3” if you somewhat disagree, and a “4” if you strongly disagree.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dam-mcfarland.net/wp-content/uploads/2009/03/blank-index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063" y="2590800"/>
            <a:ext cx="4495800" cy="243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Definition: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Synonym/Antonym: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Original Sentence: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Visual Example: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1293" y="3886200"/>
            <a:ext cx="47625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191000" y="4686300"/>
            <a:ext cx="44958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Vocabulary Word</a:t>
            </a:r>
          </a:p>
          <a:p>
            <a:pPr marL="0" indent="0" algn="ctr">
              <a:buFont typeface="Wingdings" pitchFamily="2" charset="2"/>
              <a:buNone/>
            </a:pPr>
            <a:endParaRPr lang="en-US" b="1" dirty="0" smtClean="0">
              <a:latin typeface="Bradley Hand ITC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dirty="0" smtClean="0">
                <a:latin typeface="Bradley Hand ITC" pitchFamily="66" charset="0"/>
              </a:rPr>
              <a:t>Part of Speech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19050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Back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574593" y="3355932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Front</a:t>
            </a:r>
            <a:endParaRPr lang="en-US" sz="3200" b="1" dirty="0">
              <a:latin typeface="Bradley Hand ITC" pitchFamily="66" charset="0"/>
            </a:endParaRPr>
          </a:p>
        </p:txBody>
      </p:sp>
      <p:pic>
        <p:nvPicPr>
          <p:cNvPr id="2053" name="Picture 5" descr="C:\Users\Anna Grace Graves\AppData\Local\Microsoft\Windows\Temporary Internet Files\Content.IE5\E1M9H1BZ\MC9003666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3831091"/>
            <a:ext cx="1504949" cy="13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5300" y="3886200"/>
            <a:ext cx="47625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adam-mcfarland.net/wp-content/uploads/2009/03/blank-index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52578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062" y="2590800"/>
            <a:ext cx="5099137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Bradley Hand ITC" pitchFamily="66" charset="0"/>
              </a:rPr>
              <a:t>Definition: </a:t>
            </a:r>
            <a:r>
              <a:rPr lang="en-US" b="1" dirty="0" smtClean="0">
                <a:latin typeface="Bradley Hand ITC" pitchFamily="66" charset="0"/>
              </a:rPr>
              <a:t>puzzled; confused</a:t>
            </a:r>
          </a:p>
          <a:p>
            <a:pPr marL="0" indent="0">
              <a:buNone/>
            </a:pPr>
            <a:r>
              <a:rPr lang="en-US" b="1" u="sng" dirty="0" smtClean="0">
                <a:latin typeface="Bradley Hand ITC" pitchFamily="66" charset="0"/>
              </a:rPr>
              <a:t>Synonym/Antonym</a:t>
            </a:r>
            <a:r>
              <a:rPr lang="en-US" b="1" dirty="0" smtClean="0">
                <a:latin typeface="Bradley Hand ITC" pitchFamily="66" charset="0"/>
              </a:rPr>
              <a:t>: bewildered, enlightened </a:t>
            </a:r>
          </a:p>
          <a:p>
            <a:pPr marL="0" indent="0">
              <a:buNone/>
            </a:pPr>
            <a:r>
              <a:rPr lang="en-US" b="1" u="sng" dirty="0" smtClean="0">
                <a:latin typeface="Bradley Hand ITC" pitchFamily="66" charset="0"/>
              </a:rPr>
              <a:t>Original Sentence</a:t>
            </a:r>
            <a:r>
              <a:rPr lang="en-US" b="1" dirty="0" smtClean="0">
                <a:latin typeface="Bradley Hand ITC" pitchFamily="66" charset="0"/>
              </a:rPr>
              <a:t>: He looked perplexed by the questions on the test.</a:t>
            </a:r>
          </a:p>
          <a:p>
            <a:pPr marL="0" indent="0">
              <a:buNone/>
            </a:pPr>
            <a:r>
              <a:rPr lang="en-US" b="1" u="sng" dirty="0" smtClean="0">
                <a:latin typeface="Bradley Hand ITC" pitchFamily="66" charset="0"/>
              </a:rPr>
              <a:t>Visual Example</a:t>
            </a:r>
            <a:r>
              <a:rPr lang="en-US" b="1" dirty="0" smtClean="0">
                <a:latin typeface="Bradley Hand ITC" pitchFamily="66" charset="0"/>
              </a:rPr>
              <a:t>: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Cards Example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0" y="4686300"/>
            <a:ext cx="44958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Perplexed</a:t>
            </a:r>
          </a:p>
          <a:p>
            <a:pPr marL="0" indent="0" algn="ctr">
              <a:buFont typeface="Wingdings" pitchFamily="2" charset="2"/>
              <a:buNone/>
            </a:pPr>
            <a:endParaRPr lang="en-US" b="1" dirty="0" smtClean="0">
              <a:latin typeface="Bradley Hand ITC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dirty="0" smtClean="0">
                <a:latin typeface="Bradley Hand ITC" pitchFamily="66" charset="0"/>
              </a:rPr>
              <a:t>Adj. (adjective)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19050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Back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574593" y="3355932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Front</a:t>
            </a:r>
            <a:endParaRPr lang="en-US" sz="3200" b="1" dirty="0">
              <a:latin typeface="Bradley Hand ITC" pitchFamily="66" charset="0"/>
            </a:endParaRPr>
          </a:p>
        </p:txBody>
      </p:sp>
      <p:pic>
        <p:nvPicPr>
          <p:cNvPr id="2053" name="Picture 5" descr="C:\Users\Anna Grace Graves\AppData\Local\Microsoft\Windows\Temporary Internet Files\Content.IE5\E1M9H1BZ\MC9003666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83935"/>
            <a:ext cx="800099" cy="6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adam-mcfarland.net/wp-content/uploads/2009/03/blank-index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8" y="3716357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572303"/>
            <a:ext cx="47625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52600"/>
            <a:ext cx="35052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As you read, </a:t>
            </a:r>
            <a:r>
              <a:rPr lang="en-US" sz="2800" i="1" dirty="0" smtClean="0"/>
              <a:t>focus</a:t>
            </a:r>
            <a:r>
              <a:rPr lang="en-US" sz="2800" dirty="0" smtClean="0"/>
              <a:t> on the actions and words of the character. Write their </a:t>
            </a:r>
            <a:r>
              <a:rPr lang="en-US" sz="2800" b="1" dirty="0" smtClean="0"/>
              <a:t>name </a:t>
            </a:r>
            <a:r>
              <a:rPr lang="en-US" sz="2800" dirty="0" smtClean="0"/>
              <a:t>on the front, and on the back add </a:t>
            </a:r>
            <a:r>
              <a:rPr lang="en-US" sz="2800" b="1" dirty="0" smtClean="0"/>
              <a:t>actions</a:t>
            </a:r>
            <a:r>
              <a:rPr lang="en-US" sz="2800" dirty="0" smtClean="0"/>
              <a:t>, </a:t>
            </a:r>
            <a:r>
              <a:rPr lang="en-US" sz="2800" b="1" dirty="0" smtClean="0"/>
              <a:t>words, qualities, relationships </a:t>
            </a:r>
            <a:r>
              <a:rPr lang="en-US" sz="2800" dirty="0" smtClean="0"/>
              <a:t>(especially to Scout)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9780" y="228600"/>
            <a:ext cx="3200400" cy="1054250"/>
          </a:xfrm>
        </p:spPr>
        <p:txBody>
          <a:bodyPr/>
          <a:lstStyle/>
          <a:p>
            <a:r>
              <a:rPr lang="en-US" dirty="0" smtClean="0"/>
              <a:t>Character Cards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09650" y="1308555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Character Name</a:t>
            </a:r>
          </a:p>
          <a:p>
            <a:pPr algn="ctr"/>
            <a:r>
              <a:rPr lang="en-US" sz="2800" b="1" dirty="0" smtClean="0"/>
              <a:t>(First, Last, Nickname)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33401" y="419100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Relationships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Actions/Words</a:t>
            </a:r>
          </a:p>
          <a:p>
            <a:endParaRPr lang="en-US" sz="2800" b="1" dirty="0"/>
          </a:p>
          <a:p>
            <a:r>
              <a:rPr lang="en-US" sz="2800" b="1" dirty="0" smtClean="0"/>
              <a:t>Qualities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00747"/>
            <a:ext cx="8762999" cy="4457253"/>
          </a:xfrm>
        </p:spPr>
        <p:txBody>
          <a:bodyPr>
            <a:normAutofit/>
          </a:bodyPr>
          <a:lstStyle/>
          <a:p>
            <a:r>
              <a:rPr lang="en-US" dirty="0" smtClean="0"/>
              <a:t>Harper Lee was born in 1926 and is still living</a:t>
            </a:r>
          </a:p>
          <a:p>
            <a:r>
              <a:rPr lang="en-US" i="1" dirty="0" smtClean="0"/>
              <a:t>To Kill a Mockingbird, </a:t>
            </a:r>
            <a:r>
              <a:rPr lang="en-US" dirty="0" smtClean="0"/>
              <a:t>written in 1960, was the only novel she ever wrote</a:t>
            </a:r>
          </a:p>
          <a:p>
            <a:r>
              <a:rPr lang="en-US" dirty="0" smtClean="0"/>
              <a:t>She based the book after her own childhood. The character of “Dill” is based off of her childhood best friend Truman Capote.</a:t>
            </a:r>
          </a:p>
          <a:p>
            <a:pPr lvl="1"/>
            <a:r>
              <a:rPr lang="en-US" dirty="0" smtClean="0"/>
              <a:t>Truman Capote (1924-1984): American author (“Breakfast at Tiffany’s)</a:t>
            </a:r>
          </a:p>
          <a:p>
            <a:r>
              <a:rPr lang="en-US" dirty="0" smtClean="0"/>
              <a:t>The novel won the Pulitzer Prize for Fiction (1961) and the Presidential Medal of Freedom (2007)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5181600" cy="13196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About the Author &amp; Novel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74518" y="66725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http://en.wikipedia.org/wiki/Harper_Lee</a:t>
            </a:r>
            <a:endParaRPr lang="en-US" sz="1050" dirty="0"/>
          </a:p>
        </p:txBody>
      </p:sp>
      <p:pic>
        <p:nvPicPr>
          <p:cNvPr id="1026" name="Picture 2" descr="http://www.neabigread.org/2009_images/books/mockingbird/001-Harper-L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526"/>
            <a:ext cx="1809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6649675"/>
            <a:ext cx="3505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http://www.neabigread.org/books/mockingbird/mockingbird04.php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7000"/>
                    </a14:imgEffect>
                    <a14:imgEffect>
                      <a14:saturation sat="120000"/>
                    </a14:imgEffect>
                    <a14:imgEffect>
                      <a14:brightnessContrast bright="-29000" contrast="31000"/>
                    </a14:imgEffect>
                  </a14:imgLayer>
                </a14:imgProps>
              </a:ext>
            </a:extLst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45505" cy="387781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novel takes place in a time span of three years during the Great Depression.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Businesses failed, people were poor…everyone struggled.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Slavery ended in 1864 but there was prejudice and racial segregation…Old ideas were slow to change (especially in the Deep South where the book takes place).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Historical Background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3images.coroflot.com/user_files/individual_files/original_345195_cNS5ttDCYxAE34KSThucj1x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191000" cy="4572000"/>
          </a:xfrm>
        </p:spPr>
        <p:txBody>
          <a:bodyPr/>
          <a:lstStyle/>
          <a:p>
            <a:r>
              <a:rPr lang="en-US" b="1" dirty="0" smtClean="0"/>
              <a:t>Novel takes place in the fictional town of </a:t>
            </a:r>
            <a:r>
              <a:rPr lang="en-US" b="1" dirty="0" err="1" smtClean="0"/>
              <a:t>Maycomb</a:t>
            </a:r>
            <a:r>
              <a:rPr lang="en-US" b="1" dirty="0" smtClean="0"/>
              <a:t>, Alabama.</a:t>
            </a:r>
          </a:p>
          <a:p>
            <a:r>
              <a:rPr lang="en-US" b="1" dirty="0" smtClean="0"/>
              <a:t>Takes place during the Great Depression</a:t>
            </a:r>
          </a:p>
          <a:p>
            <a:r>
              <a:rPr lang="en-US" b="1" dirty="0" smtClean="0"/>
              <a:t>The town of </a:t>
            </a:r>
            <a:r>
              <a:rPr lang="en-US" b="1" dirty="0" err="1" smtClean="0"/>
              <a:t>Maycomb</a:t>
            </a:r>
            <a:r>
              <a:rPr lang="en-US" b="1" dirty="0" smtClean="0"/>
              <a:t> is a quiet, small town in the Deep South that is split by racial prejudice.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0438"/>
            <a:ext cx="5331310" cy="990600"/>
          </a:xfrm>
        </p:spPr>
        <p:txBody>
          <a:bodyPr/>
          <a:lstStyle/>
          <a:p>
            <a:pPr algn="ctr"/>
            <a:r>
              <a:rPr lang="en-US" dirty="0" smtClean="0"/>
              <a:t>Setting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6400" y="2286000"/>
            <a:ext cx="3149749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Point-of-View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800" b="1" dirty="0" smtClean="0">
                <a:latin typeface="+mj-lt"/>
              </a:rPr>
              <a:t>First person: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Story is told by Scout, a 10-year-old girl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Scout represents the author  as a little girl although the story is not  strictly autobiographical.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6000"/>
                    </a14:imgEffect>
                    <a14:imgEffect>
                      <a14:brightnessContrast bright="-13000" contrast="39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Setting is all important –be aware of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  “where” and “when” as you begin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Point of View – the novel is shaped by the voice of a young girl who sees the story from a position of naïve acceptance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“Goodness vs. Ignorance (Evil)” is an important theme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to Read the Novel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Jean Louise Finch (“Scout”) </a:t>
            </a:r>
            <a:r>
              <a:rPr lang="en-US" dirty="0" smtClean="0"/>
              <a:t>– a six-year-old tomboy who is very intelligent, stubborn, imaginative, and caring. We view the story through her eyes.</a:t>
            </a:r>
          </a:p>
          <a:p>
            <a:endParaRPr lang="en-US" dirty="0" smtClean="0"/>
          </a:p>
          <a:p>
            <a:r>
              <a:rPr lang="en-US" b="1" dirty="0" smtClean="0"/>
              <a:t>Jeremy Atticus Finch (“</a:t>
            </a:r>
            <a:r>
              <a:rPr lang="en-US" b="1" dirty="0" err="1" smtClean="0"/>
              <a:t>Jem</a:t>
            </a:r>
            <a:r>
              <a:rPr lang="en-US" b="1" dirty="0" smtClean="0"/>
              <a:t>”)- </a:t>
            </a:r>
            <a:r>
              <a:rPr lang="en-US" dirty="0" smtClean="0"/>
              <a:t>Scout’s older brother and friend. </a:t>
            </a:r>
            <a:r>
              <a:rPr lang="en-US" dirty="0" err="1" smtClean="0"/>
              <a:t>Jem</a:t>
            </a:r>
            <a:r>
              <a:rPr lang="en-US" dirty="0" smtClean="0"/>
              <a:t> is curious and industrious…and always up to something.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Atticus Finch </a:t>
            </a:r>
            <a:r>
              <a:rPr lang="en-US" dirty="0" smtClean="0"/>
              <a:t>– Scout and </a:t>
            </a:r>
            <a:r>
              <a:rPr lang="en-US" dirty="0" err="1" smtClean="0"/>
              <a:t>Jem’s</a:t>
            </a:r>
            <a:r>
              <a:rPr lang="en-US" dirty="0" smtClean="0"/>
              <a:t> calm and wise father. Atticus is a widowed lawyer who chooses to represent a black man in court. (this causes a controversy)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Finch Family</a:t>
            </a:r>
            <a:endParaRPr lang="en-US" dirty="0"/>
          </a:p>
        </p:txBody>
      </p:sp>
      <p:pic>
        <p:nvPicPr>
          <p:cNvPr id="3075" name="Picture 3" descr="C:\Users\Hannah\Pictures\Microsoft Clip Organizer\an0411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345" y="733044"/>
            <a:ext cx="1813255" cy="124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Charles Baker “Dill” Harris </a:t>
            </a:r>
            <a:r>
              <a:rPr lang="en-US" dirty="0" smtClean="0"/>
              <a:t>– an adventuresome boy that </a:t>
            </a:r>
            <a:r>
              <a:rPr lang="en-US" dirty="0" err="1" smtClean="0"/>
              <a:t>Jem</a:t>
            </a:r>
            <a:r>
              <a:rPr lang="en-US" dirty="0" smtClean="0"/>
              <a:t> and Scout befriend. Dill is very good at making up unbelievable tales and play acting. </a:t>
            </a:r>
          </a:p>
          <a:p>
            <a:r>
              <a:rPr lang="en-US" b="1" dirty="0" err="1" smtClean="0"/>
              <a:t>Calpurnia</a:t>
            </a:r>
            <a:r>
              <a:rPr lang="en-US" dirty="0" smtClean="0"/>
              <a:t> – a black woman who keeps house for the Finch family. She is the perfect example of “tough love” for </a:t>
            </a:r>
            <a:r>
              <a:rPr lang="en-US" dirty="0" err="1" smtClean="0"/>
              <a:t>Jem</a:t>
            </a:r>
            <a:r>
              <a:rPr lang="en-US" dirty="0" smtClean="0"/>
              <a:t> and Scout who she has helped raise.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Arthur “Boo” </a:t>
            </a:r>
            <a:r>
              <a:rPr lang="en-US" b="1" dirty="0" err="1" smtClean="0"/>
              <a:t>Radley</a:t>
            </a:r>
            <a:r>
              <a:rPr lang="en-US" dirty="0" smtClean="0"/>
              <a:t>- the mysterious and reclusive neighbor with whom </a:t>
            </a:r>
            <a:r>
              <a:rPr lang="en-US" dirty="0" err="1" smtClean="0"/>
              <a:t>Jem</a:t>
            </a:r>
            <a:r>
              <a:rPr lang="en-US" dirty="0" smtClean="0"/>
              <a:t>, Scout, and Dill are obsessed.</a:t>
            </a:r>
          </a:p>
          <a:p>
            <a:r>
              <a:rPr lang="en-US" b="1" dirty="0" smtClean="0"/>
              <a:t>Tom Robinson</a:t>
            </a:r>
            <a:r>
              <a:rPr lang="en-US" dirty="0" smtClean="0"/>
              <a:t>- a black man accused of rape. Atticus represents him in court.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Important Characters…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GENDER BIAS</a:t>
            </a:r>
          </a:p>
          <a:p>
            <a:r>
              <a:rPr lang="en-US" dirty="0" smtClean="0"/>
              <a:t>Women were considered “weak”</a:t>
            </a:r>
          </a:p>
          <a:p>
            <a:r>
              <a:rPr lang="en-US" dirty="0" smtClean="0"/>
              <a:t>Men are not considered capable of nurturing children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LEGAL ISSUES</a:t>
            </a:r>
          </a:p>
          <a:p>
            <a:r>
              <a:rPr lang="en-US" sz="2400" dirty="0" smtClean="0"/>
              <a:t>Juries were  MALE and WHITE </a:t>
            </a:r>
          </a:p>
          <a:p>
            <a:r>
              <a:rPr lang="en-US" sz="2400" dirty="0" smtClean="0"/>
              <a:t>A “fair trial” did not include acceptance of a black man’s word against a white man’s word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631</TotalTime>
  <Words>852</Words>
  <Application>Microsoft Office PowerPoint</Application>
  <PresentationFormat>On-screen Show (4:3)</PresentationFormat>
  <Paragraphs>110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To Kill a Mockingbird</vt:lpstr>
      <vt:lpstr>About the Author &amp; Novel</vt:lpstr>
      <vt:lpstr>Historical Background</vt:lpstr>
      <vt:lpstr>Setting </vt:lpstr>
      <vt:lpstr>Point-of-View</vt:lpstr>
      <vt:lpstr>How to Read the Novel</vt:lpstr>
      <vt:lpstr>The Finch Family</vt:lpstr>
      <vt:lpstr>Other Important Characters…</vt:lpstr>
      <vt:lpstr>Important Context </vt:lpstr>
      <vt:lpstr>Themes</vt:lpstr>
      <vt:lpstr>Your Opinion…</vt:lpstr>
      <vt:lpstr>Vocab Cards</vt:lpstr>
      <vt:lpstr>Vocab Cards Example</vt:lpstr>
      <vt:lpstr>Character Cards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</dc:title>
  <dc:creator>Hannah</dc:creator>
  <cp:lastModifiedBy>Anna Grace Graves</cp:lastModifiedBy>
  <cp:revision>51</cp:revision>
  <dcterms:created xsi:type="dcterms:W3CDTF">2010-03-09T03:26:19Z</dcterms:created>
  <dcterms:modified xsi:type="dcterms:W3CDTF">2012-08-09T22:19:31Z</dcterms:modified>
</cp:coreProperties>
</file>