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EFF2-A3F0-41FC-A658-E47FD7D755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D9C5-8FDA-4813-B891-A37D2A49DD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and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Artwork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School of Rembrandt Van Rijn, </a:t>
            </a:r>
            <a:r>
              <a:rPr lang="en-US" sz="3600" b="1" i="1" dirty="0"/>
              <a:t>Christ and the Samaritan Woman at the Well</a:t>
            </a:r>
            <a:r>
              <a:rPr lang="en-US" sz="3600" b="1" dirty="0"/>
              <a:t> (1659)</a:t>
            </a:r>
            <a:endParaRPr lang="en-US" sz="3600" dirty="0"/>
          </a:p>
        </p:txBody>
      </p:sp>
      <p:pic>
        <p:nvPicPr>
          <p:cNvPr id="4" name="Content Placeholder 3" descr="http://c282236.r36.cf1.rackcdn.com/var/www/vhosts/artoyster.com/images/products/r/re/rembrandt_van_rijn/christ_and_the_samaritan_at_the_well_40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1524000"/>
            <a:ext cx="4267200" cy="490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Pieter </a:t>
            </a:r>
            <a:r>
              <a:rPr lang="en-US" sz="3600" b="1" dirty="0" err="1" smtClean="0"/>
              <a:t>Breugel</a:t>
            </a:r>
            <a:r>
              <a:rPr lang="en-US" sz="3600" b="1" dirty="0" smtClean="0"/>
              <a:t> </a:t>
            </a:r>
            <a:r>
              <a:rPr lang="en-US" sz="3600" b="1" dirty="0"/>
              <a:t>the Elder, </a:t>
            </a:r>
            <a:r>
              <a:rPr lang="en-US" sz="3600" b="1" i="1" dirty="0"/>
              <a:t>Landscape with the Fall of </a:t>
            </a:r>
            <a:r>
              <a:rPr lang="en-US" sz="3600" b="1" i="1" dirty="0" err="1"/>
              <a:t>Icarus</a:t>
            </a:r>
            <a:r>
              <a:rPr lang="en-US" sz="3600" b="1" dirty="0"/>
              <a:t> (c. 1558)</a:t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14340" name="Picture 4" descr="http://www.ibiblio.org/wm/paint/auth/bruegel/icaru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3420" y="1066800"/>
            <a:ext cx="865198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Vincent van Gogh, </a:t>
            </a:r>
            <a:r>
              <a:rPr lang="en-US" sz="3600" b="1" i="1" dirty="0"/>
              <a:t>The Starry Night</a:t>
            </a:r>
            <a:r>
              <a:rPr lang="en-US" sz="3600" b="1" dirty="0"/>
              <a:t> (1889)</a:t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13314" name="Picture 2" descr="http://uploads2.wikipaintings.org/images/vincent-van-gogh/the-starry-night-1889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066800"/>
            <a:ext cx="865632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Francisco de Goya, </a:t>
            </a:r>
            <a:r>
              <a:rPr lang="en-US" sz="3200" b="1" i="1" dirty="0"/>
              <a:t>The Third of May, 1808: The Execution of the Defenders of Madrid</a:t>
            </a:r>
            <a:r>
              <a:rPr lang="en-US" sz="3200" b="1" dirty="0"/>
              <a:t> (1814) </a:t>
            </a:r>
            <a:br>
              <a:rPr lang="en-US" sz="3200" b="1" dirty="0"/>
            </a:br>
            <a:endParaRPr lang="en-US" sz="3200" dirty="0"/>
          </a:p>
        </p:txBody>
      </p:sp>
      <p:pic>
        <p:nvPicPr>
          <p:cNvPr id="4" name="Content Placeholder 3" descr="File:El Tres de Mayo, by Francisco de Goya, from Prado thin black margin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553200" cy="5049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Francisco de Goya, </a:t>
            </a:r>
            <a:r>
              <a:rPr lang="en-US" sz="3600" b="1" i="1" dirty="0"/>
              <a:t>The Disasters of War, the Carnivorous Vulture </a:t>
            </a:r>
            <a:r>
              <a:rPr lang="en-US" sz="3600" b="1" dirty="0"/>
              <a:t>(c. 1810)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4" name="Content Placeholder 3" descr="http://imgc.artprintimages.com/images/art-print/francisco-jose-de-goya-y-lucientes-the-carnivorous-vulture-plate-76-from-the-disasters-of-war-1812-20-etching-_i-G-65-6500-WZX6100Z.jpg"/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6601" t="6482" r="6532" b="6018"/>
          <a:stretch/>
        </p:blipFill>
        <p:spPr bwMode="auto">
          <a:xfrm>
            <a:off x="1066800" y="1219200"/>
            <a:ext cx="7086600" cy="53574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Sandro</a:t>
            </a:r>
            <a:r>
              <a:rPr lang="en-US" b="1" dirty="0"/>
              <a:t> Botticelli, </a:t>
            </a:r>
            <a:r>
              <a:rPr lang="en-US" b="1" i="1" dirty="0"/>
              <a:t>Adoration of the Magi</a:t>
            </a:r>
            <a:r>
              <a:rPr lang="en-US" b="1" dirty="0"/>
              <a:t> (c. 1475)</a:t>
            </a:r>
          </a:p>
        </p:txBody>
      </p:sp>
      <p:pic>
        <p:nvPicPr>
          <p:cNvPr id="1026" name="Picture 2" descr="File:Botticelli 085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704" y="1524000"/>
            <a:ext cx="6356096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Giotto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Bondone</a:t>
            </a:r>
            <a:r>
              <a:rPr lang="en-US" b="1" dirty="0"/>
              <a:t>, </a:t>
            </a:r>
            <a:r>
              <a:rPr lang="en-US" b="1" i="1" dirty="0"/>
              <a:t>Adoration of the Magi</a:t>
            </a:r>
            <a:r>
              <a:rPr lang="en-US" b="1" dirty="0"/>
              <a:t> (1313)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 descr="File:Giotto - Scrovegni - -18- - Adoration of the Magi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02733"/>
            <a:ext cx="5257800" cy="5302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/>
              <a:t>Edvard</a:t>
            </a:r>
            <a:r>
              <a:rPr lang="en-US" sz="3600" b="1" dirty="0"/>
              <a:t> Munch, </a:t>
            </a:r>
            <a:r>
              <a:rPr lang="en-US" sz="3600" b="1" i="1" dirty="0"/>
              <a:t>The Scream</a:t>
            </a:r>
            <a:r>
              <a:rPr lang="en-US" sz="3600" b="1" dirty="0"/>
              <a:t> (1893)</a:t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19462" name="Picture 6" descr="File:The Scream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990600"/>
            <a:ext cx="4524375" cy="570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Edward Hopper, </a:t>
            </a:r>
            <a:r>
              <a:rPr lang="en-US" sz="3600" b="1" i="1" dirty="0"/>
              <a:t>Rooms by the Sea</a:t>
            </a:r>
            <a:r>
              <a:rPr lang="en-US" sz="3600" b="1" dirty="0"/>
              <a:t> (1903)</a:t>
            </a:r>
            <a:br>
              <a:rPr lang="en-US" sz="3600" b="1" dirty="0"/>
            </a:br>
            <a:endParaRPr lang="en-US" sz="3600" dirty="0"/>
          </a:p>
        </p:txBody>
      </p:sp>
      <p:pic>
        <p:nvPicPr>
          <p:cNvPr id="21506" name="Picture 2" descr="Rooms By The Sea - Edward Hopp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" y="924458"/>
            <a:ext cx="7772400" cy="5704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88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Poetry and Art</vt:lpstr>
      <vt:lpstr>Pieter Breugel the Elder, Landscape with the Fall of Icarus (c. 1558) </vt:lpstr>
      <vt:lpstr>Vincent van Gogh, The Starry Night (1889) </vt:lpstr>
      <vt:lpstr> Francisco de Goya, The Third of May, 1808: The Execution of the Defenders of Madrid (1814)  </vt:lpstr>
      <vt:lpstr> Francisco de Goya, The Disasters of War, the Carnivorous Vulture (c. 1810)  </vt:lpstr>
      <vt:lpstr>Sandro Botticelli, Adoration of the Magi (c. 1475)</vt:lpstr>
      <vt:lpstr>Giotto di Bondone, Adoration of the Magi (1313)  </vt:lpstr>
      <vt:lpstr>Edvard Munch, The Scream (1893) </vt:lpstr>
      <vt:lpstr>Edward Hopper, Rooms by the Sea (1903) </vt:lpstr>
      <vt:lpstr>School of Rembrandt Van Rijn, Christ and the Samaritan Woman at the Well (1659)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and Art</dc:title>
  <dc:creator>annag</dc:creator>
  <cp:lastModifiedBy>annag</cp:lastModifiedBy>
  <cp:revision>7</cp:revision>
  <dcterms:created xsi:type="dcterms:W3CDTF">2013-05-02T17:26:23Z</dcterms:created>
  <dcterms:modified xsi:type="dcterms:W3CDTF">2013-05-02T17:46:19Z</dcterms:modified>
</cp:coreProperties>
</file>