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71" r:id="rId6"/>
    <p:sldId id="265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68" r:id="rId15"/>
    <p:sldId id="269" r:id="rId16"/>
    <p:sldId id="270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A6D14C5-2350-401A-A245-75BD21F7300B}" type="datetimeFigureOut">
              <a:rPr lang="en-US" smtClean="0"/>
              <a:t>9/6/2012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F05531-0229-48EA-8078-CA8F1DCA2153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D14C5-2350-401A-A245-75BD21F7300B}" type="datetimeFigureOut">
              <a:rPr lang="en-US" smtClean="0"/>
              <a:t>9/6/2012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5531-0229-48EA-8078-CA8F1DCA21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D14C5-2350-401A-A245-75BD21F7300B}" type="datetimeFigureOut">
              <a:rPr lang="en-US" smtClean="0"/>
              <a:t>9/6/2012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5531-0229-48EA-8078-CA8F1DCA215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A6D14C5-2350-401A-A245-75BD21F7300B}" type="datetimeFigureOut">
              <a:rPr lang="en-US" smtClean="0"/>
              <a:t>9/6/2012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BF05531-0229-48EA-8078-CA8F1DCA215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D14C5-2350-401A-A245-75BD21F7300B}" type="datetimeFigureOut">
              <a:rPr lang="en-US" smtClean="0"/>
              <a:t>9/6/2012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F05531-0229-48EA-8078-CA8F1DCA215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A6D14C5-2350-401A-A245-75BD21F7300B}" type="datetimeFigureOut">
              <a:rPr lang="en-US" smtClean="0"/>
              <a:t>9/6/2012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BF05531-0229-48EA-8078-CA8F1DCA215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A6D14C5-2350-401A-A245-75BD21F7300B}" type="datetimeFigureOut">
              <a:rPr lang="en-US" smtClean="0"/>
              <a:t>9/6/2012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BF05531-0229-48EA-8078-CA8F1DCA215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D14C5-2350-401A-A245-75BD21F7300B}" type="datetimeFigureOut">
              <a:rPr lang="en-US" smtClean="0"/>
              <a:t>9/6/2012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F05531-0229-48EA-8078-CA8F1DCA215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D14C5-2350-401A-A245-75BD21F7300B}" type="datetimeFigureOut">
              <a:rPr lang="en-US" smtClean="0"/>
              <a:t>9/6/2012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F05531-0229-48EA-8078-CA8F1DCA215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A6D14C5-2350-401A-A245-75BD21F7300B}" type="datetimeFigureOut">
              <a:rPr lang="en-US" smtClean="0"/>
              <a:t>9/6/2012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BF05531-0229-48EA-8078-CA8F1DCA2153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1A6D14C5-2350-401A-A245-75BD21F7300B}" type="datetimeFigureOut">
              <a:rPr lang="en-US" smtClean="0"/>
              <a:t>9/6/2012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9BF05531-0229-48EA-8078-CA8F1DCA215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1A6D14C5-2350-401A-A245-75BD21F7300B}" type="datetimeFigureOut">
              <a:rPr lang="en-US" smtClean="0"/>
              <a:t>9/6/2012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9BF05531-0229-48EA-8078-CA8F1DCA215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angleparkcreative.com/tips/design/principles" TargetMode="External"/><Relationship Id="rId2" Type="http://schemas.openxmlformats.org/officeDocument/2006/relationships/hyperlink" Target="http://morsearts.wordpress.com/2009/05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Repouss%C3%A9_and_chasi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Vocabulary &amp; Scripture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Repousse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7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4" name="Picture 3" descr="http://farm2.static.flickr.com/1126/1327879586_3bdc7687ec_o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9545" y="2202872"/>
            <a:ext cx="3671455" cy="3789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1.bp.blogspot.com/_1LSLzJUO4k0/ShU8lB-FwTI/AAAAAAAAAGE/y32KYHBeHzM/s400/copper+repousse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89764" y="2182090"/>
            <a:ext cx="4073236" cy="381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714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Radial </a:t>
            </a:r>
            <a:r>
              <a:rPr lang="en-US" dirty="0" err="1" smtClean="0"/>
              <a:t>Repousse</a:t>
            </a:r>
            <a:r>
              <a:rPr lang="en-US" dirty="0" smtClean="0"/>
              <a:t> Examples</a:t>
            </a:r>
            <a:endParaRPr lang="en-US" dirty="0"/>
          </a:p>
        </p:txBody>
      </p:sp>
      <p:pic>
        <p:nvPicPr>
          <p:cNvPr id="4" name="Picture 3" descr="IMG_047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7124700" cy="47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539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Radial </a:t>
            </a:r>
            <a:r>
              <a:rPr lang="en-US" dirty="0" err="1" smtClean="0"/>
              <a:t>Repousse</a:t>
            </a:r>
            <a:r>
              <a:rPr lang="en-US" dirty="0" smtClean="0"/>
              <a:t> Examples</a:t>
            </a:r>
            <a:endParaRPr lang="en-US" dirty="0"/>
          </a:p>
        </p:txBody>
      </p:sp>
      <p:pic>
        <p:nvPicPr>
          <p:cNvPr id="5" name="Picture 4" descr="IMG_047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2022764"/>
            <a:ext cx="4726983" cy="4648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041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5029200" y="1981200"/>
            <a:ext cx="3657600" cy="4532376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Use your ruler to create a 4” by 4” box in your sketchbook.</a:t>
            </a:r>
          </a:p>
          <a:p>
            <a:endParaRPr lang="en-US" sz="4000" dirty="0" smtClean="0"/>
          </a:p>
          <a:p>
            <a:r>
              <a:rPr lang="en-US" sz="4000" dirty="0" smtClean="0"/>
              <a:t>Then divide your box into 2” by 2” squares.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Design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0" y="2362200"/>
            <a:ext cx="3810000" cy="3810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5" idx="0"/>
            <a:endCxn id="5" idx="2"/>
          </p:cNvCxnSpPr>
          <p:nvPr/>
        </p:nvCxnSpPr>
        <p:spPr>
          <a:xfrm>
            <a:off x="2667000" y="2362200"/>
            <a:ext cx="0" cy="3810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" idx="1"/>
            <a:endCxn id="5" idx="3"/>
          </p:cNvCxnSpPr>
          <p:nvPr/>
        </p:nvCxnSpPr>
        <p:spPr>
          <a:xfrm>
            <a:off x="762000" y="4267200"/>
            <a:ext cx="3810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77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5029200" y="1981200"/>
            <a:ext cx="3657600" cy="453237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Only use one box to create your design.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Design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0" y="2362200"/>
            <a:ext cx="3810000" cy="3810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5" idx="0"/>
            <a:endCxn id="5" idx="2"/>
          </p:cNvCxnSpPr>
          <p:nvPr/>
        </p:nvCxnSpPr>
        <p:spPr>
          <a:xfrm>
            <a:off x="2667000" y="2362200"/>
            <a:ext cx="0" cy="3810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" idx="1"/>
            <a:endCxn id="5" idx="3"/>
          </p:cNvCxnSpPr>
          <p:nvPr/>
        </p:nvCxnSpPr>
        <p:spPr>
          <a:xfrm>
            <a:off x="762000" y="4267200"/>
            <a:ext cx="3810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971800" y="2743200"/>
            <a:ext cx="1143000" cy="1143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3000" y="2743200"/>
            <a:ext cx="1143000" cy="1143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009900" y="4724400"/>
            <a:ext cx="1143000" cy="1143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009900" y="2743200"/>
            <a:ext cx="1257300" cy="1143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025236" y="2743200"/>
            <a:ext cx="1257300" cy="1143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952750" y="4724400"/>
            <a:ext cx="1257300" cy="1143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mond 15"/>
          <p:cNvSpPr/>
          <p:nvPr/>
        </p:nvSpPr>
        <p:spPr>
          <a:xfrm>
            <a:off x="1025236" y="4495800"/>
            <a:ext cx="346364" cy="533400"/>
          </a:xfrm>
          <a:prstGeom prst="diamond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amond 16"/>
          <p:cNvSpPr/>
          <p:nvPr/>
        </p:nvSpPr>
        <p:spPr>
          <a:xfrm>
            <a:off x="1936172" y="5334000"/>
            <a:ext cx="346364" cy="533400"/>
          </a:xfrm>
          <a:prstGeom prst="diamond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ardrop 20"/>
          <p:cNvSpPr/>
          <p:nvPr/>
        </p:nvSpPr>
        <p:spPr>
          <a:xfrm>
            <a:off x="1626177" y="4537364"/>
            <a:ext cx="737754" cy="685800"/>
          </a:xfrm>
          <a:prstGeom prst="teardrop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ardrop 21"/>
          <p:cNvSpPr/>
          <p:nvPr/>
        </p:nvSpPr>
        <p:spPr>
          <a:xfrm>
            <a:off x="992331" y="5181600"/>
            <a:ext cx="737754" cy="685800"/>
          </a:xfrm>
          <a:prstGeom prst="teardrop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344015" y="3944215"/>
            <a:ext cx="645969" cy="645969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3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5029200" y="1981200"/>
            <a:ext cx="3657600" cy="453237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Draw an arrow pointing to the CENTER of your box. This will help you with your radial design.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Design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0" y="2362200"/>
            <a:ext cx="3810000" cy="3810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5" idx="0"/>
            <a:endCxn id="5" idx="2"/>
          </p:cNvCxnSpPr>
          <p:nvPr/>
        </p:nvCxnSpPr>
        <p:spPr>
          <a:xfrm>
            <a:off x="2667000" y="2362200"/>
            <a:ext cx="0" cy="3810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" idx="1"/>
            <a:endCxn id="5" idx="3"/>
          </p:cNvCxnSpPr>
          <p:nvPr/>
        </p:nvCxnSpPr>
        <p:spPr>
          <a:xfrm>
            <a:off x="762000" y="4267200"/>
            <a:ext cx="3810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971800" y="2743200"/>
            <a:ext cx="1143000" cy="1143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3000" y="2743200"/>
            <a:ext cx="1143000" cy="1143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009900" y="4724400"/>
            <a:ext cx="1143000" cy="1143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009900" y="2743200"/>
            <a:ext cx="1257300" cy="1143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025236" y="2743200"/>
            <a:ext cx="1257300" cy="1143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952750" y="4724400"/>
            <a:ext cx="1257300" cy="1143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mond 15"/>
          <p:cNvSpPr/>
          <p:nvPr/>
        </p:nvSpPr>
        <p:spPr>
          <a:xfrm>
            <a:off x="1025236" y="4495800"/>
            <a:ext cx="346364" cy="533400"/>
          </a:xfrm>
          <a:prstGeom prst="diamond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amond 16"/>
          <p:cNvSpPr/>
          <p:nvPr/>
        </p:nvSpPr>
        <p:spPr>
          <a:xfrm>
            <a:off x="1936172" y="5334000"/>
            <a:ext cx="346364" cy="533400"/>
          </a:xfrm>
          <a:prstGeom prst="diamond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ardrop 20"/>
          <p:cNvSpPr/>
          <p:nvPr/>
        </p:nvSpPr>
        <p:spPr>
          <a:xfrm>
            <a:off x="1626177" y="4537364"/>
            <a:ext cx="737754" cy="685800"/>
          </a:xfrm>
          <a:prstGeom prst="teardrop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ardrop 21"/>
          <p:cNvSpPr/>
          <p:nvPr/>
        </p:nvSpPr>
        <p:spPr>
          <a:xfrm>
            <a:off x="992331" y="5181600"/>
            <a:ext cx="737754" cy="685800"/>
          </a:xfrm>
          <a:prstGeom prst="teardrop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344015" y="3944215"/>
            <a:ext cx="645969" cy="645969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23" idx="3"/>
          </p:cNvCxnSpPr>
          <p:nvPr/>
        </p:nvCxnSpPr>
        <p:spPr>
          <a:xfrm flipV="1">
            <a:off x="2438615" y="4267200"/>
            <a:ext cx="228384" cy="22838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9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5029200" y="3581400"/>
            <a:ext cx="3657600" cy="293217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Cut out your design to trace it onto the metal.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Design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0" y="2362200"/>
            <a:ext cx="3810000" cy="3810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5" idx="0"/>
            <a:endCxn id="5" idx="2"/>
          </p:cNvCxnSpPr>
          <p:nvPr/>
        </p:nvCxnSpPr>
        <p:spPr>
          <a:xfrm>
            <a:off x="2667000" y="2362200"/>
            <a:ext cx="0" cy="3810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" idx="1"/>
            <a:endCxn id="5" idx="3"/>
          </p:cNvCxnSpPr>
          <p:nvPr/>
        </p:nvCxnSpPr>
        <p:spPr>
          <a:xfrm>
            <a:off x="762000" y="4267200"/>
            <a:ext cx="3810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971800" y="2743200"/>
            <a:ext cx="1143000" cy="1143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3000" y="2743200"/>
            <a:ext cx="1143000" cy="1143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009900" y="4724400"/>
            <a:ext cx="1143000" cy="1143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009900" y="2743200"/>
            <a:ext cx="1257300" cy="1143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025236" y="2743200"/>
            <a:ext cx="1257300" cy="1143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952750" y="4724400"/>
            <a:ext cx="1257300" cy="1143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mond 15"/>
          <p:cNvSpPr/>
          <p:nvPr/>
        </p:nvSpPr>
        <p:spPr>
          <a:xfrm>
            <a:off x="1025236" y="4495800"/>
            <a:ext cx="346364" cy="533400"/>
          </a:xfrm>
          <a:prstGeom prst="diamond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amond 16"/>
          <p:cNvSpPr/>
          <p:nvPr/>
        </p:nvSpPr>
        <p:spPr>
          <a:xfrm>
            <a:off x="1936172" y="5334000"/>
            <a:ext cx="346364" cy="533400"/>
          </a:xfrm>
          <a:prstGeom prst="diamond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ardrop 20"/>
          <p:cNvSpPr/>
          <p:nvPr/>
        </p:nvSpPr>
        <p:spPr>
          <a:xfrm>
            <a:off x="1626177" y="4537364"/>
            <a:ext cx="737754" cy="685800"/>
          </a:xfrm>
          <a:prstGeom prst="teardrop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ardrop 21"/>
          <p:cNvSpPr/>
          <p:nvPr/>
        </p:nvSpPr>
        <p:spPr>
          <a:xfrm>
            <a:off x="992331" y="5181600"/>
            <a:ext cx="737754" cy="685800"/>
          </a:xfrm>
          <a:prstGeom prst="teardrop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344015" y="3944215"/>
            <a:ext cx="645969" cy="645969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23" idx="3"/>
          </p:cNvCxnSpPr>
          <p:nvPr/>
        </p:nvCxnSpPr>
        <p:spPr>
          <a:xfrm flipV="1">
            <a:off x="2438615" y="4267200"/>
            <a:ext cx="228384" cy="22838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81000" y="2133600"/>
            <a:ext cx="4419600" cy="2133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667000" y="4114800"/>
            <a:ext cx="2286000" cy="243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762000" y="4114800"/>
            <a:ext cx="43641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81991" y="4114800"/>
            <a:ext cx="43641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995054" y="4114800"/>
            <a:ext cx="43641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771775" y="4381392"/>
            <a:ext cx="0" cy="38110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771775" y="4914900"/>
            <a:ext cx="0" cy="38110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771775" y="5486292"/>
            <a:ext cx="0" cy="38110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06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http://morsearts.wordpress.com/2009/05/</a:t>
            </a:r>
            <a:endParaRPr lang="en-US" dirty="0"/>
          </a:p>
          <a:p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www.triangleparkcreative.com/tips/design/principles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4"/>
              </a:rPr>
              <a:t>http://en.wikipedia.org/wiki/Repouss%C3%A9_and_chasing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Websites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894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Matthew 10:9</a:t>
            </a:r>
            <a:endParaRPr lang="en-US" sz="5400" dirty="0"/>
          </a:p>
          <a:p>
            <a:r>
              <a:rPr lang="en-US" sz="5400" dirty="0"/>
              <a:t>    Acquire no gold nor silver nor copper for your belts…</a:t>
            </a:r>
          </a:p>
          <a:p>
            <a:r>
              <a:rPr lang="en-US" sz="5400" dirty="0"/>
              <a:t> </a:t>
            </a:r>
          </a:p>
          <a:p>
            <a:endParaRPr lang="en-US" sz="5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Scripture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17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76200" y="1752600"/>
            <a:ext cx="9067800" cy="4684776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> </a:t>
            </a:r>
          </a:p>
          <a:p>
            <a:pPr algn="l"/>
            <a:r>
              <a:rPr lang="en-US" sz="2800" b="1" dirty="0"/>
              <a:t>REPOUSSAGE: </a:t>
            </a:r>
            <a:r>
              <a:rPr lang="en-US" sz="2800" dirty="0"/>
              <a:t>A French word that refers to the craft of embossing metal from the back to create a </a:t>
            </a:r>
            <a:r>
              <a:rPr lang="en-US" sz="2800" b="1" dirty="0"/>
              <a:t>low relief</a:t>
            </a:r>
            <a:r>
              <a:rPr lang="en-US" sz="2800" dirty="0"/>
              <a:t>, 3-D sculpture.</a:t>
            </a:r>
          </a:p>
          <a:p>
            <a:pPr algn="l"/>
            <a:r>
              <a:rPr lang="en-US" sz="2800" dirty="0"/>
              <a:t> </a:t>
            </a:r>
          </a:p>
          <a:p>
            <a:pPr algn="l"/>
            <a:r>
              <a:rPr lang="en-US" sz="2800" b="1" dirty="0"/>
              <a:t>COUNTER REPOUSSE: </a:t>
            </a:r>
            <a:r>
              <a:rPr lang="en-US" sz="2800" dirty="0"/>
              <a:t>After first using </a:t>
            </a:r>
            <a:r>
              <a:rPr lang="en-US" sz="2800" dirty="0" err="1"/>
              <a:t>repousse</a:t>
            </a:r>
            <a:r>
              <a:rPr lang="en-US" sz="2800" dirty="0"/>
              <a:t> to indent and emboss a metal surface, counter </a:t>
            </a:r>
            <a:r>
              <a:rPr lang="en-US" sz="2800" dirty="0" err="1"/>
              <a:t>repousse</a:t>
            </a:r>
            <a:r>
              <a:rPr lang="en-US" sz="2800" dirty="0"/>
              <a:t> is the technique of flipping the metal over and working on defining the texture further.</a:t>
            </a:r>
          </a:p>
          <a:p>
            <a:pPr algn="l"/>
            <a:r>
              <a:rPr lang="en-US" sz="2800" dirty="0"/>
              <a:t> </a:t>
            </a:r>
          </a:p>
          <a:p>
            <a:r>
              <a:rPr lang="en-US" sz="1800" dirty="0"/>
              <a:t> </a:t>
            </a:r>
          </a:p>
          <a:p>
            <a:r>
              <a:rPr lang="en-US" sz="1800" dirty="0"/>
              <a:t> </a:t>
            </a:r>
          </a:p>
          <a:p>
            <a:r>
              <a:rPr lang="en-US" sz="1800" dirty="0"/>
              <a:t> </a:t>
            </a:r>
          </a:p>
          <a:p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Vocabulary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63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1752600"/>
            <a:ext cx="9144000" cy="49530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/>
              <a:t>SYMMETRY</a:t>
            </a:r>
            <a:r>
              <a:rPr lang="en-US" sz="2800" b="1" dirty="0"/>
              <a:t>: </a:t>
            </a:r>
            <a:r>
              <a:rPr lang="en-US" sz="2800" dirty="0"/>
              <a:t>A design that is the same on both sides (has a mirror image)</a:t>
            </a:r>
          </a:p>
          <a:p>
            <a:pPr algn="l"/>
            <a:r>
              <a:rPr lang="en-US" sz="2800" dirty="0"/>
              <a:t> </a:t>
            </a:r>
          </a:p>
          <a:p>
            <a:pPr algn="l"/>
            <a:r>
              <a:rPr lang="en-US" sz="2800" b="1" dirty="0"/>
              <a:t>ASYMMETRY: </a:t>
            </a:r>
            <a:r>
              <a:rPr lang="en-US" sz="2800" dirty="0"/>
              <a:t>Informal balance/without symmetry. Details and weight of objects in composition are evenly distributed.</a:t>
            </a:r>
          </a:p>
          <a:p>
            <a:pPr algn="l"/>
            <a:r>
              <a:rPr lang="en-US" sz="2800" dirty="0"/>
              <a:t> </a:t>
            </a:r>
          </a:p>
          <a:p>
            <a:pPr algn="l"/>
            <a:r>
              <a:rPr lang="en-US" sz="2800" b="1" dirty="0"/>
              <a:t>PATTERN: </a:t>
            </a:r>
            <a:r>
              <a:rPr lang="en-US" sz="2800" dirty="0"/>
              <a:t>A repeated shape or design.</a:t>
            </a:r>
          </a:p>
          <a:p>
            <a:pPr algn="l"/>
            <a:r>
              <a:rPr lang="en-US" sz="2800" dirty="0"/>
              <a:t> </a:t>
            </a:r>
          </a:p>
          <a:p>
            <a:pPr algn="l"/>
            <a:r>
              <a:rPr lang="en-US" sz="2800" b="1" dirty="0"/>
              <a:t>TEXTURE: </a:t>
            </a:r>
            <a:r>
              <a:rPr lang="en-US" sz="2800" dirty="0"/>
              <a:t>How something feels (</a:t>
            </a:r>
            <a:r>
              <a:rPr lang="en-US" sz="2800" dirty="0" smtClean="0"/>
              <a:t>roughness/smoothness)</a:t>
            </a:r>
            <a:endParaRPr lang="en-US" sz="2800" dirty="0"/>
          </a:p>
          <a:p>
            <a:pPr algn="l"/>
            <a:r>
              <a:rPr lang="en-US" sz="2800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Vocabulary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93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Asymmetrical or Symmetrical?</a:t>
            </a:r>
            <a:endParaRPr lang="en-US" dirty="0"/>
          </a:p>
        </p:txBody>
      </p:sp>
      <p:pic>
        <p:nvPicPr>
          <p:cNvPr id="3074" name="Picture 2" descr="http://www.triangleparkcreative.com/files/51436b345a54b49313d2073810db43f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7591756" cy="473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>
            <a:stCxn id="3074" idx="0"/>
            <a:endCxn id="3074" idx="2"/>
          </p:cNvCxnSpPr>
          <p:nvPr/>
        </p:nvCxnSpPr>
        <p:spPr>
          <a:xfrm>
            <a:off x="4481678" y="1905000"/>
            <a:ext cx="0" cy="4731989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847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5181600" y="1828800"/>
            <a:ext cx="3810000" cy="4690733"/>
          </a:xfrm>
        </p:spPr>
        <p:txBody>
          <a:bodyPr>
            <a:noAutofit/>
          </a:bodyPr>
          <a:lstStyle/>
          <a:p>
            <a:pPr algn="l"/>
            <a:r>
              <a:rPr lang="en-US" sz="2800" b="1" dirty="0"/>
              <a:t> TOOLING: </a:t>
            </a:r>
            <a:r>
              <a:rPr lang="en-US" sz="2800" dirty="0"/>
              <a:t>Creating a 3-Dimensional art form out of a flat sheet of metal.</a:t>
            </a:r>
          </a:p>
          <a:p>
            <a:pPr algn="l"/>
            <a:r>
              <a:rPr lang="en-US" sz="2800" dirty="0"/>
              <a:t> </a:t>
            </a:r>
          </a:p>
          <a:p>
            <a:pPr algn="l"/>
            <a:r>
              <a:rPr lang="en-US" sz="2800" b="1" dirty="0"/>
              <a:t>STYLUS</a:t>
            </a:r>
            <a:r>
              <a:rPr lang="en-US" sz="2800" dirty="0"/>
              <a:t>: A tool used to “draw” designs and patterns on metal. The stylus allows you to emboss, or indent, the metal.</a:t>
            </a: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Vocabulary: Tools</a:t>
            </a:r>
            <a:endParaRPr lang="en-US" dirty="0"/>
          </a:p>
        </p:txBody>
      </p:sp>
      <p:pic>
        <p:nvPicPr>
          <p:cNvPr id="4" name="Picture 3" descr="http://www.anvilfire.com/21centbs/repousse/images/repousse_tools_520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376055"/>
            <a:ext cx="4419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868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The word </a:t>
            </a:r>
            <a:r>
              <a:rPr lang="en-US" sz="4800" i="1" dirty="0" err="1"/>
              <a:t>repoussé</a:t>
            </a:r>
            <a:r>
              <a:rPr lang="en-US" sz="4800" dirty="0"/>
              <a:t> is French and means "pushed up", ultimately from Latin </a:t>
            </a:r>
            <a:r>
              <a:rPr lang="en-US" sz="4800" i="1" dirty="0" err="1"/>
              <a:t>pulsare</a:t>
            </a:r>
            <a:r>
              <a:rPr lang="en-US" sz="4800" dirty="0"/>
              <a:t>, which means "to push".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Etymology: </a:t>
            </a:r>
            <a:r>
              <a:rPr lang="en-US" dirty="0" err="1" smtClean="0"/>
              <a:t>Repousse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9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343400" y="2020824"/>
            <a:ext cx="4343400" cy="4075176"/>
          </a:xfrm>
        </p:spPr>
        <p:txBody>
          <a:bodyPr>
            <a:noAutofit/>
          </a:bodyPr>
          <a:lstStyle/>
          <a:p>
            <a:r>
              <a:rPr lang="en-US" sz="2800" dirty="0"/>
              <a:t>Mask of </a:t>
            </a:r>
            <a:r>
              <a:rPr lang="en-US" sz="2800" dirty="0" err="1"/>
              <a:t>Tutankhamun's</a:t>
            </a:r>
            <a:r>
              <a:rPr lang="en-US" sz="2800" dirty="0"/>
              <a:t> mummy, the popular icon for ancient Egypt at The Egyptian Museum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dirty="0"/>
              <a:t>Pharaoh of Egypt</a:t>
            </a:r>
          </a:p>
          <a:p>
            <a:r>
              <a:rPr lang="en-US" sz="2800" dirty="0" smtClean="0"/>
              <a:t>Reign ca</a:t>
            </a:r>
            <a:r>
              <a:rPr lang="en-US" sz="2800" dirty="0"/>
              <a:t>. 1332–1323 </a:t>
            </a:r>
            <a:r>
              <a:rPr lang="en-US" sz="2800" dirty="0" smtClean="0"/>
              <a:t>BC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Famous Works</a:t>
            </a:r>
            <a:endParaRPr lang="en-US" dirty="0"/>
          </a:p>
        </p:txBody>
      </p:sp>
      <p:pic>
        <p:nvPicPr>
          <p:cNvPr id="1026" name="Picture 2" descr="http://upload.wikimedia.org/wikipedia/commons/thumb/4/47/Tuthankhamun_Egyptian_Museum.jpg/220px-Tuthankhamun_Egyptian_Muse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3276600" cy="473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12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5562600" y="2020824"/>
            <a:ext cx="3352800" cy="4456176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Gundestrup</a:t>
            </a:r>
            <a:r>
              <a:rPr lang="en-US" sz="2800" dirty="0" smtClean="0"/>
              <a:t> Cauldron 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Dates </a:t>
            </a:r>
            <a:r>
              <a:rPr lang="en-US" sz="2800" dirty="0"/>
              <a:t>between 200 BC and 300 </a:t>
            </a:r>
            <a:r>
              <a:rPr lang="en-US" sz="2800" dirty="0" smtClean="0"/>
              <a:t>AD </a:t>
            </a:r>
          </a:p>
          <a:p>
            <a:endParaRPr lang="en-US" sz="2800" dirty="0"/>
          </a:p>
          <a:p>
            <a:r>
              <a:rPr lang="en-US" sz="2800" dirty="0" smtClean="0"/>
              <a:t>The </a:t>
            </a:r>
            <a:r>
              <a:rPr lang="en-US" sz="2800" dirty="0"/>
              <a:t>cauldron is the largest known example of European Iron Age silver </a:t>
            </a:r>
            <a:r>
              <a:rPr lang="en-US" sz="2800" dirty="0" smtClean="0"/>
              <a:t>work.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Famous Works</a:t>
            </a:r>
            <a:endParaRPr lang="en-US" dirty="0"/>
          </a:p>
        </p:txBody>
      </p:sp>
      <p:pic>
        <p:nvPicPr>
          <p:cNvPr id="2053" name="Picture 5" descr="File:Silver cauldro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362200"/>
            <a:ext cx="5050805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90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74</TotalTime>
  <Words>223</Words>
  <Application>Microsoft Office PowerPoint</Application>
  <PresentationFormat>On-screen Show (4:3)</PresentationFormat>
  <Paragraphs>64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BlackTie</vt:lpstr>
      <vt:lpstr>Repousse </vt:lpstr>
      <vt:lpstr>Project Scripture</vt:lpstr>
      <vt:lpstr>Project Vocabulary</vt:lpstr>
      <vt:lpstr>Project Vocabulary</vt:lpstr>
      <vt:lpstr>Asymmetrical or Symmetrical?</vt:lpstr>
      <vt:lpstr>Project Vocabulary: Tools</vt:lpstr>
      <vt:lpstr>Etymology: Repousse</vt:lpstr>
      <vt:lpstr>Famous Works</vt:lpstr>
      <vt:lpstr>Famous Works</vt:lpstr>
      <vt:lpstr>Examples</vt:lpstr>
      <vt:lpstr>Radial Repousse Examples</vt:lpstr>
      <vt:lpstr>Radial Repousse Examples</vt:lpstr>
      <vt:lpstr>Create a Design</vt:lpstr>
      <vt:lpstr>Create a Design</vt:lpstr>
      <vt:lpstr>Create a Design</vt:lpstr>
      <vt:lpstr>Create a Design</vt:lpstr>
      <vt:lpstr>Websites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Repousse </dc:title>
  <dc:creator>Anna Grace Graves</dc:creator>
  <cp:lastModifiedBy>Anna Grace Graves</cp:lastModifiedBy>
  <cp:revision>10</cp:revision>
  <dcterms:created xsi:type="dcterms:W3CDTF">2012-09-07T00:11:13Z</dcterms:created>
  <dcterms:modified xsi:type="dcterms:W3CDTF">2012-09-07T01:26:05Z</dcterms:modified>
</cp:coreProperties>
</file>